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595" r:id="rId1"/>
  </p:sldMasterIdLst>
  <p:sldIdLst>
    <p:sldId id="256" r:id="rId2"/>
    <p:sldId id="257" r:id="rId3"/>
    <p:sldId id="259" r:id="rId4"/>
    <p:sldId id="262" r:id="rId5"/>
    <p:sldId id="269" r:id="rId6"/>
    <p:sldId id="263" r:id="rId7"/>
    <p:sldId id="264" r:id="rId8"/>
    <p:sldId id="265" r:id="rId9"/>
    <p:sldId id="266" r:id="rId10"/>
    <p:sldId id="270" r:id="rId11"/>
    <p:sldId id="271" r:id="rId12"/>
    <p:sldId id="272" r:id="rId13"/>
    <p:sldId id="273" r:id="rId14"/>
    <p:sldId id="275" r:id="rId15"/>
    <p:sldId id="267" r:id="rId16"/>
    <p:sldId id="276"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4E8"/>
    <a:srgbClr val="DBE9CD"/>
    <a:srgbClr val="54A021"/>
    <a:srgbClr val="2E5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Kalpurush" panose="02000600000000000000" pitchFamily="2" charset="0"/>
                <a:ea typeface="+mn-ea"/>
                <a:cs typeface="Kalpurush" panose="02000600000000000000" pitchFamily="2" charset="0"/>
              </a:defRPr>
            </a:pPr>
            <a:r>
              <a:rPr lang="bn-BD" dirty="0" smtClean="0">
                <a:latin typeface="Kalpurush" panose="02000600000000000000" pitchFamily="2" charset="0"/>
                <a:cs typeface="Kalpurush" panose="02000600000000000000" pitchFamily="2" charset="0"/>
              </a:rPr>
              <a:t>কৃষক</a:t>
            </a:r>
            <a:r>
              <a:rPr lang="bn-BD" baseline="0" dirty="0" smtClean="0">
                <a:latin typeface="Kalpurush" panose="02000600000000000000" pitchFamily="2" charset="0"/>
                <a:cs typeface="Kalpurush" panose="02000600000000000000" pitchFamily="2" charset="0"/>
              </a:rPr>
              <a:t> </a:t>
            </a:r>
            <a:endParaRPr lang="bn-BD" dirty="0">
              <a:latin typeface="Kalpurush" panose="02000600000000000000" pitchFamily="2" charset="0"/>
              <a:cs typeface="Kalpurush" panose="02000600000000000000" pitchFamily="2" charset="0"/>
            </a:endParaRPr>
          </a:p>
        </c:rich>
      </c:tx>
      <c:layout>
        <c:manualLayout>
          <c:xMode val="edge"/>
          <c:yMode val="edge"/>
          <c:x val="0.6512823019864119"/>
          <c:y val="2.90367167932822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Kalpurush" panose="02000600000000000000" pitchFamily="2" charset="0"/>
              <a:ea typeface="+mn-ea"/>
              <a:cs typeface="Kalpurush" panose="02000600000000000000" pitchFamily="2" charset="0"/>
            </a:defRPr>
          </a:pPr>
          <a:endParaRPr lang="en-US"/>
        </a:p>
      </c:txPr>
    </c:title>
    <c:autoTitleDeleted val="0"/>
    <c:plotArea>
      <c:layout>
        <c:manualLayout>
          <c:layoutTarget val="inner"/>
          <c:xMode val="edge"/>
          <c:yMode val="edge"/>
          <c:x val="0.26846817285654867"/>
          <c:y val="2.1920441103638723E-3"/>
          <c:w val="0.48191994945918992"/>
          <c:h val="0.72287985710789926"/>
        </c:manualLayout>
      </c:layout>
      <c:pieChart>
        <c:varyColors val="1"/>
        <c:ser>
          <c:idx val="0"/>
          <c:order val="0"/>
          <c:tx>
            <c:strRef>
              <c:f>Sheet1!$B$1</c:f>
              <c:strCache>
                <c:ptCount val="1"/>
                <c:pt idx="0">
                  <c:v>ব্যবহারকারি</c:v>
                </c:pt>
              </c:strCache>
            </c:strRef>
          </c:tx>
          <c:dPt>
            <c:idx val="0"/>
            <c:bubble3D val="0"/>
            <c:explosion val="10"/>
            <c:spPr>
              <a:solidFill>
                <a:schemeClr val="accent1"/>
              </a:solidFill>
              <a:ln w="19050">
                <a:solidFill>
                  <a:schemeClr val="lt1"/>
                </a:solidFill>
              </a:ln>
              <a:effectLst/>
            </c:spPr>
          </c:dPt>
          <c:dPt>
            <c:idx val="1"/>
            <c:bubble3D val="0"/>
            <c:explosion val="6"/>
            <c:spPr>
              <a:solidFill>
                <a:schemeClr val="accent2"/>
              </a:solidFill>
              <a:ln w="19050">
                <a:solidFill>
                  <a:schemeClr val="lt1"/>
                </a:solidFill>
              </a:ln>
              <a:effectLst/>
            </c:spPr>
          </c:dPt>
          <c:dPt>
            <c:idx val="2"/>
            <c:bubble3D val="0"/>
            <c:explosion val="12"/>
            <c:spPr>
              <a:solidFill>
                <a:schemeClr val="accent3"/>
              </a:solidFill>
              <a:ln w="19050">
                <a:solidFill>
                  <a:schemeClr val="lt1"/>
                </a:solidFill>
              </a:ln>
              <a:effectLst/>
            </c:spPr>
          </c:dPt>
          <c:dPt>
            <c:idx val="3"/>
            <c:bubble3D val="0"/>
            <c:explosion val="10"/>
            <c:spPr>
              <a:solidFill>
                <a:schemeClr val="accent4"/>
              </a:solidFill>
              <a:ln w="19050">
                <a:solidFill>
                  <a:schemeClr val="lt1"/>
                </a:solidFill>
              </a:ln>
              <a:effectLst/>
            </c:spPr>
          </c:dPt>
          <c:dLbls>
            <c:dLbl>
              <c:idx val="1"/>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Kalpurush" panose="02000600000000000000" pitchFamily="2" charset="0"/>
                      <a:ea typeface="+mn-ea"/>
                      <a:cs typeface="Kalpurush" panose="02000600000000000000" pitchFamily="2"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dLbl>
              <c:idx val="3"/>
              <c:layout>
                <c:manualLayout>
                  <c:x val="6.0408909653534029E-2"/>
                  <c:y val="-1.0558806106648104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Kalpurush" panose="02000600000000000000" pitchFamily="2" charset="0"/>
                    <a:ea typeface="+mn-ea"/>
                    <a:cs typeface="Kalpurush" panose="02000600000000000000" pitchFamily="2"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সাধারন মোবাইল ব্যবহারকারী</c:v>
                </c:pt>
                <c:pt idx="1">
                  <c:v>এন্ড্রয়েড ব্যবহারকারী</c:v>
                </c:pt>
                <c:pt idx="2">
                  <c:v>কম্পিউটার ব্যবহারকারী</c:v>
                </c:pt>
                <c:pt idx="3">
                  <c:v>কোনটাই নয়</c:v>
                </c:pt>
              </c:strCache>
            </c:strRef>
          </c:cat>
          <c:val>
            <c:numRef>
              <c:f>Sheet1!$B$2:$B$5</c:f>
              <c:numCache>
                <c:formatCode>General</c:formatCode>
                <c:ptCount val="4"/>
                <c:pt idx="0">
                  <c:v>7.2</c:v>
                </c:pt>
                <c:pt idx="1">
                  <c:v>6.2</c:v>
                </c:pt>
                <c:pt idx="2">
                  <c:v>2.4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Kalpurush" panose="02000600000000000000" pitchFamily="2" charset="0"/>
              <a:ea typeface="+mn-ea"/>
              <a:cs typeface="Kalpurush" panose="02000600000000000000" pitchFamily="2"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543A5-0CF7-4FE0-AFDF-1E8A6F06B980}" type="doc">
      <dgm:prSet loTypeId="urn:microsoft.com/office/officeart/2005/8/layout/radial5" loCatId="cycle" qsTypeId="urn:microsoft.com/office/officeart/2005/8/quickstyle/simple2" qsCatId="simple" csTypeId="urn:microsoft.com/office/officeart/2005/8/colors/accent1_2" csCatId="accent1" phldr="1"/>
      <dgm:spPr/>
      <dgm:t>
        <a:bodyPr/>
        <a:lstStyle/>
        <a:p>
          <a:endParaRPr lang="en-US"/>
        </a:p>
      </dgm:t>
    </dgm:pt>
    <dgm:pt modelId="{EC8C5689-76E5-4C84-99CF-DF8FB99189A0}">
      <dgm:prSet phldrT="[Text]"/>
      <dgm:spPr/>
      <dgm:t>
        <a:bodyPr/>
        <a:lstStyle/>
        <a:p>
          <a:r>
            <a:rPr lang="bn-BD" b="1" dirty="0" smtClean="0">
              <a:latin typeface="Kalpurush" panose="02000600000000000000" pitchFamily="2" charset="0"/>
              <a:cs typeface="Kalpurush" panose="02000600000000000000" pitchFamily="2" charset="0"/>
            </a:rPr>
            <a:t>লীওটেক</a:t>
          </a:r>
          <a:endParaRPr lang="en-US" b="1" dirty="0">
            <a:latin typeface="Kalpurush" panose="02000600000000000000" pitchFamily="2" charset="0"/>
            <a:cs typeface="Kalpurush" panose="02000600000000000000" pitchFamily="2" charset="0"/>
          </a:endParaRPr>
        </a:p>
      </dgm:t>
    </dgm:pt>
    <dgm:pt modelId="{96574806-7CC5-4911-BCF8-54873824CEA7}" type="parTrans" cxnId="{4543F075-9F19-4AF3-9BA6-372B3D95DE6B}">
      <dgm:prSet/>
      <dgm:spPr/>
      <dgm:t>
        <a:bodyPr/>
        <a:lstStyle/>
        <a:p>
          <a:endParaRPr lang="en-US"/>
        </a:p>
      </dgm:t>
    </dgm:pt>
    <dgm:pt modelId="{27C81C90-C523-4AE6-9CAD-83F9658FEE39}" type="sibTrans" cxnId="{4543F075-9F19-4AF3-9BA6-372B3D95DE6B}">
      <dgm:prSet/>
      <dgm:spPr/>
      <dgm:t>
        <a:bodyPr/>
        <a:lstStyle/>
        <a:p>
          <a:endParaRPr lang="en-US"/>
        </a:p>
      </dgm:t>
    </dgm:pt>
    <dgm:pt modelId="{825AB26A-C490-4767-A51C-EBD6DC3ADD74}">
      <dgm:prSet phldrT="[Text]" custT="1"/>
      <dgm:spPr/>
      <dgm:t>
        <a:bodyPr/>
        <a:lstStyle/>
        <a:p>
          <a:r>
            <a:rPr lang="bn-BD" sz="1200" b="1" dirty="0" smtClean="0">
              <a:latin typeface="Kalpurush" panose="02000600000000000000" pitchFamily="2" charset="0"/>
              <a:cs typeface="Kalpurush" panose="02000600000000000000" pitchFamily="2" charset="0"/>
            </a:rPr>
            <a:t>গ্রাফিকস</a:t>
          </a:r>
        </a:p>
        <a:p>
          <a:r>
            <a:rPr lang="bn-BD" sz="1200" b="1" dirty="0" smtClean="0">
              <a:latin typeface="Kalpurush" panose="02000600000000000000" pitchFamily="2" charset="0"/>
              <a:cs typeface="Kalpurush" panose="02000600000000000000" pitchFamily="2" charset="0"/>
            </a:rPr>
            <a:t>ডিজাইনার</a:t>
          </a:r>
          <a:endParaRPr lang="en-US" sz="1200" b="1" dirty="0">
            <a:latin typeface="Kalpurush" panose="02000600000000000000" pitchFamily="2" charset="0"/>
            <a:cs typeface="Kalpurush" panose="02000600000000000000" pitchFamily="2" charset="0"/>
          </a:endParaRPr>
        </a:p>
      </dgm:t>
    </dgm:pt>
    <dgm:pt modelId="{A27D7DD7-3773-4503-A8F3-AFDBF7A6CC3F}" type="parTrans" cxnId="{2C152F91-4153-4B9E-9BB2-E4CD62E1C563}">
      <dgm:prSet/>
      <dgm:spPr/>
      <dgm:t>
        <a:bodyPr/>
        <a:lstStyle/>
        <a:p>
          <a:endParaRPr lang="en-US"/>
        </a:p>
      </dgm:t>
    </dgm:pt>
    <dgm:pt modelId="{DD7751C5-3D0E-4D3F-A0CA-59075FDBD76E}" type="sibTrans" cxnId="{2C152F91-4153-4B9E-9BB2-E4CD62E1C563}">
      <dgm:prSet/>
      <dgm:spPr/>
      <dgm:t>
        <a:bodyPr/>
        <a:lstStyle/>
        <a:p>
          <a:endParaRPr lang="en-US"/>
        </a:p>
      </dgm:t>
    </dgm:pt>
    <dgm:pt modelId="{A19AF148-EDC0-4AD7-99B9-FAF21767D751}">
      <dgm:prSet phldrT="[Text]" custT="1"/>
      <dgm:spPr/>
      <dgm:t>
        <a:bodyPr/>
        <a:lstStyle/>
        <a:p>
          <a:r>
            <a:rPr lang="bn-BD" sz="1200" b="1" dirty="0" smtClean="0">
              <a:latin typeface="Kalpurush" panose="02000600000000000000" pitchFamily="2" charset="0"/>
              <a:cs typeface="Kalpurush" panose="02000600000000000000" pitchFamily="2" charset="0"/>
            </a:rPr>
            <a:t>সিস্টেম এনালিস্ট</a:t>
          </a:r>
          <a:endParaRPr lang="en-US" sz="1200" b="1" dirty="0">
            <a:latin typeface="Kalpurush" panose="02000600000000000000" pitchFamily="2" charset="0"/>
            <a:cs typeface="Kalpurush" panose="02000600000000000000" pitchFamily="2" charset="0"/>
          </a:endParaRPr>
        </a:p>
      </dgm:t>
    </dgm:pt>
    <dgm:pt modelId="{0C0798D1-55A5-4D61-AD66-9AECF78CA744}" type="parTrans" cxnId="{4839AC11-7711-40A4-8248-96962A9D9FDB}">
      <dgm:prSet/>
      <dgm:spPr/>
      <dgm:t>
        <a:bodyPr/>
        <a:lstStyle/>
        <a:p>
          <a:endParaRPr lang="en-US"/>
        </a:p>
      </dgm:t>
    </dgm:pt>
    <dgm:pt modelId="{81DD15E5-CE11-4770-9D3B-4F2CEA2B45D9}" type="sibTrans" cxnId="{4839AC11-7711-40A4-8248-96962A9D9FDB}">
      <dgm:prSet/>
      <dgm:spPr/>
      <dgm:t>
        <a:bodyPr/>
        <a:lstStyle/>
        <a:p>
          <a:endParaRPr lang="en-US"/>
        </a:p>
      </dgm:t>
    </dgm:pt>
    <dgm:pt modelId="{F3613E16-CA5D-4735-91CA-49628EE4A5BF}">
      <dgm:prSet phldrT="[Text]" custT="1"/>
      <dgm:spPr/>
      <dgm:t>
        <a:bodyPr/>
        <a:lstStyle/>
        <a:p>
          <a:r>
            <a:rPr lang="bn-BD" sz="1200" b="1" dirty="0" smtClean="0">
              <a:latin typeface="Kalpurush" panose="02000600000000000000" pitchFamily="2" charset="0"/>
              <a:cs typeface="Kalpurush" panose="02000600000000000000" pitchFamily="2" charset="0"/>
            </a:rPr>
            <a:t>প্রজেক্ট ম্যানেজার</a:t>
          </a:r>
          <a:endParaRPr lang="en-US" sz="1200" b="1" dirty="0">
            <a:latin typeface="Kalpurush" panose="02000600000000000000" pitchFamily="2" charset="0"/>
            <a:cs typeface="Kalpurush" panose="02000600000000000000" pitchFamily="2" charset="0"/>
          </a:endParaRPr>
        </a:p>
      </dgm:t>
    </dgm:pt>
    <dgm:pt modelId="{0B35FB5F-09AF-4011-8F00-E911B1BE5D74}" type="parTrans" cxnId="{4574F2D0-A986-40E4-B2A5-26BEEF3EC840}">
      <dgm:prSet/>
      <dgm:spPr/>
      <dgm:t>
        <a:bodyPr/>
        <a:lstStyle/>
        <a:p>
          <a:endParaRPr lang="en-US"/>
        </a:p>
      </dgm:t>
    </dgm:pt>
    <dgm:pt modelId="{E457A8CC-7072-458E-BBCF-E6E2FD9C9601}" type="sibTrans" cxnId="{4574F2D0-A986-40E4-B2A5-26BEEF3EC840}">
      <dgm:prSet/>
      <dgm:spPr/>
      <dgm:t>
        <a:bodyPr/>
        <a:lstStyle/>
        <a:p>
          <a:endParaRPr lang="en-US"/>
        </a:p>
      </dgm:t>
    </dgm:pt>
    <dgm:pt modelId="{B5A88DEA-D190-46AD-81AA-4B49511EAAEE}">
      <dgm:prSet phldrT="[Text]" phldr="1" custRadScaleRad="98514" custRadScaleInc="242358"/>
      <dgm:spPr/>
      <dgm:t>
        <a:bodyPr/>
        <a:lstStyle/>
        <a:p>
          <a:endParaRPr lang="en-US" dirty="0"/>
        </a:p>
      </dgm:t>
    </dgm:pt>
    <dgm:pt modelId="{9A861D4C-FA15-4394-83F4-E53A6DBC3561}" type="parTrans" cxnId="{0D10028E-8A26-45AC-A0A8-C6F9C3252220}">
      <dgm:prSet/>
      <dgm:spPr/>
      <dgm:t>
        <a:bodyPr/>
        <a:lstStyle/>
        <a:p>
          <a:endParaRPr lang="en-US"/>
        </a:p>
      </dgm:t>
    </dgm:pt>
    <dgm:pt modelId="{46F54C0D-605F-4461-BDA6-7F081C793F68}" type="sibTrans" cxnId="{0D10028E-8A26-45AC-A0A8-C6F9C3252220}">
      <dgm:prSet/>
      <dgm:spPr/>
      <dgm:t>
        <a:bodyPr/>
        <a:lstStyle/>
        <a:p>
          <a:endParaRPr lang="en-US"/>
        </a:p>
      </dgm:t>
    </dgm:pt>
    <dgm:pt modelId="{B800A2C1-9E05-4CB6-8A46-B758D1FB399C}">
      <dgm:prSet phldrT="[Text]" custT="1"/>
      <dgm:spPr/>
      <dgm:t>
        <a:bodyPr/>
        <a:lstStyle/>
        <a:p>
          <a:r>
            <a:rPr lang="bn-BD" sz="1200" b="1" dirty="0" smtClean="0">
              <a:latin typeface="Kalpurush" panose="02000600000000000000" pitchFamily="2" charset="0"/>
              <a:cs typeface="Kalpurush" panose="02000600000000000000" pitchFamily="2" charset="0"/>
            </a:rPr>
            <a:t>মার্কেটিং এক্সিকিউটিভ</a:t>
          </a:r>
          <a:endParaRPr lang="en-US" sz="1200" b="1" dirty="0">
            <a:latin typeface="Kalpurush" panose="02000600000000000000" pitchFamily="2" charset="0"/>
            <a:cs typeface="Kalpurush" panose="02000600000000000000" pitchFamily="2" charset="0"/>
          </a:endParaRPr>
        </a:p>
      </dgm:t>
    </dgm:pt>
    <dgm:pt modelId="{4FEEF85E-934B-4B87-997F-055FC9FA69EC}" type="parTrans" cxnId="{EB0309B1-FCAE-49FC-9A71-7BD1CC012DBE}">
      <dgm:prSet/>
      <dgm:spPr/>
      <dgm:t>
        <a:bodyPr/>
        <a:lstStyle/>
        <a:p>
          <a:endParaRPr lang="en-US" dirty="0"/>
        </a:p>
      </dgm:t>
    </dgm:pt>
    <dgm:pt modelId="{BE14471D-3E19-485A-8865-40D332811EA5}" type="sibTrans" cxnId="{EB0309B1-FCAE-49FC-9A71-7BD1CC012DBE}">
      <dgm:prSet/>
      <dgm:spPr/>
      <dgm:t>
        <a:bodyPr/>
        <a:lstStyle/>
        <a:p>
          <a:endParaRPr lang="en-US"/>
        </a:p>
      </dgm:t>
    </dgm:pt>
    <dgm:pt modelId="{221CF5A0-C02A-4073-BF0F-623BEE2A813A}">
      <dgm:prSet phldrT="[Text]" custRadScaleRad="98514" custRadScaleInc="242358"/>
      <dgm:spPr/>
      <dgm:t>
        <a:bodyPr/>
        <a:lstStyle/>
        <a:p>
          <a:endParaRPr lang="en-US" dirty="0"/>
        </a:p>
      </dgm:t>
    </dgm:pt>
    <dgm:pt modelId="{20E6C8B0-3884-454A-B705-79D22B17CBF3}" type="parTrans" cxnId="{782C4BEB-DED3-4454-81AA-7D21D8D2BCC3}">
      <dgm:prSet/>
      <dgm:spPr/>
      <dgm:t>
        <a:bodyPr/>
        <a:lstStyle/>
        <a:p>
          <a:endParaRPr lang="en-US"/>
        </a:p>
      </dgm:t>
    </dgm:pt>
    <dgm:pt modelId="{CBF50242-8713-4648-96B2-50D004D4C3C6}" type="sibTrans" cxnId="{782C4BEB-DED3-4454-81AA-7D21D8D2BCC3}">
      <dgm:prSet/>
      <dgm:spPr/>
      <dgm:t>
        <a:bodyPr/>
        <a:lstStyle/>
        <a:p>
          <a:endParaRPr lang="en-US"/>
        </a:p>
      </dgm:t>
    </dgm:pt>
    <dgm:pt modelId="{3743C76F-DF2F-4B60-8079-CC67D1B0D185}">
      <dgm:prSet phldrT="[Text]" custT="1"/>
      <dgm:spPr/>
      <dgm:t>
        <a:bodyPr/>
        <a:lstStyle/>
        <a:p>
          <a:r>
            <a:rPr lang="bn-BD" sz="1200" b="1" dirty="0" smtClean="0">
              <a:latin typeface="Kalpurush" panose="02000600000000000000" pitchFamily="2" charset="0"/>
              <a:cs typeface="Kalpurush" panose="02000600000000000000" pitchFamily="2" charset="0"/>
            </a:rPr>
            <a:t>সার্চ ইঞ্জিন অপটিমাইজেশন</a:t>
          </a:r>
          <a:endParaRPr lang="en-US" sz="1200" b="1" dirty="0">
            <a:latin typeface="Kalpurush" panose="02000600000000000000" pitchFamily="2" charset="0"/>
            <a:cs typeface="Kalpurush" panose="02000600000000000000" pitchFamily="2" charset="0"/>
          </a:endParaRPr>
        </a:p>
      </dgm:t>
    </dgm:pt>
    <dgm:pt modelId="{E9F73246-A143-4935-B317-33949B05E02B}" type="parTrans" cxnId="{21FE6FCE-F7C7-410C-9C5F-B2C5D19749AB}">
      <dgm:prSet/>
      <dgm:spPr/>
      <dgm:t>
        <a:bodyPr/>
        <a:lstStyle/>
        <a:p>
          <a:endParaRPr lang="en-US"/>
        </a:p>
      </dgm:t>
    </dgm:pt>
    <dgm:pt modelId="{1BDFE199-4D32-46A6-BFB3-D71BBE3D1BE6}" type="sibTrans" cxnId="{21FE6FCE-F7C7-410C-9C5F-B2C5D19749AB}">
      <dgm:prSet/>
      <dgm:spPr/>
      <dgm:t>
        <a:bodyPr/>
        <a:lstStyle/>
        <a:p>
          <a:endParaRPr lang="en-US"/>
        </a:p>
      </dgm:t>
    </dgm:pt>
    <dgm:pt modelId="{847BE400-DFF8-452B-A6C5-6C9A047F89FF}">
      <dgm:prSet phldrT="[Text]" custT="1"/>
      <dgm:spPr/>
      <dgm:t>
        <a:bodyPr/>
        <a:lstStyle/>
        <a:p>
          <a:r>
            <a:rPr lang="bn-BD" sz="1200" b="1" dirty="0" smtClean="0">
              <a:latin typeface="Kalpurush" panose="02000600000000000000" pitchFamily="2" charset="0"/>
              <a:cs typeface="Kalpurush" panose="02000600000000000000" pitchFamily="2" charset="0"/>
            </a:rPr>
            <a:t>ওয়েবসাইট ডেভেলপমেন্ট</a:t>
          </a:r>
          <a:endParaRPr lang="en-US" sz="1200" b="1" dirty="0">
            <a:latin typeface="Kalpurush" panose="02000600000000000000" pitchFamily="2" charset="0"/>
            <a:cs typeface="Kalpurush" panose="02000600000000000000" pitchFamily="2" charset="0"/>
          </a:endParaRPr>
        </a:p>
      </dgm:t>
    </dgm:pt>
    <dgm:pt modelId="{09F45732-1DCB-4DCB-9218-C7C550EAB51B}" type="parTrans" cxnId="{54A8A838-83C8-4FF8-B170-C4D4479DC701}">
      <dgm:prSet/>
      <dgm:spPr/>
      <dgm:t>
        <a:bodyPr/>
        <a:lstStyle/>
        <a:p>
          <a:endParaRPr lang="en-US"/>
        </a:p>
      </dgm:t>
    </dgm:pt>
    <dgm:pt modelId="{EC8C9DA1-C28F-4B7C-82B3-C37BC201E097}" type="sibTrans" cxnId="{54A8A838-83C8-4FF8-B170-C4D4479DC701}">
      <dgm:prSet/>
      <dgm:spPr/>
      <dgm:t>
        <a:bodyPr/>
        <a:lstStyle/>
        <a:p>
          <a:endParaRPr lang="en-US"/>
        </a:p>
      </dgm:t>
    </dgm:pt>
    <dgm:pt modelId="{89E9B96E-A392-459A-B892-FBF9DD44C8C0}">
      <dgm:prSet phldrT="[Text]" custT="1"/>
      <dgm:spPr/>
      <dgm:t>
        <a:bodyPr/>
        <a:lstStyle/>
        <a:p>
          <a:r>
            <a:rPr lang="bn-BD" sz="1200" b="1" dirty="0" smtClean="0">
              <a:latin typeface="Kalpurush" panose="02000600000000000000" pitchFamily="2" charset="0"/>
              <a:cs typeface="Kalpurush" panose="02000600000000000000" pitchFamily="2" charset="0"/>
            </a:rPr>
            <a:t>সাপোর্ট ইঞ্জিনিয়ার</a:t>
          </a:r>
          <a:endParaRPr lang="en-US" sz="1200" b="1" dirty="0">
            <a:latin typeface="Kalpurush" panose="02000600000000000000" pitchFamily="2" charset="0"/>
            <a:cs typeface="Kalpurush" panose="02000600000000000000" pitchFamily="2" charset="0"/>
          </a:endParaRPr>
        </a:p>
      </dgm:t>
    </dgm:pt>
    <dgm:pt modelId="{411CDA1F-E912-46BC-B48A-48987FCFBFAA}" type="parTrans" cxnId="{8972A05F-7D1C-48EE-A7E5-042932C187A0}">
      <dgm:prSet/>
      <dgm:spPr/>
      <dgm:t>
        <a:bodyPr/>
        <a:lstStyle/>
        <a:p>
          <a:endParaRPr lang="en-US"/>
        </a:p>
      </dgm:t>
    </dgm:pt>
    <dgm:pt modelId="{1FE0620C-EA1F-4E9A-8234-C6F334CBD61F}" type="sibTrans" cxnId="{8972A05F-7D1C-48EE-A7E5-042932C187A0}">
      <dgm:prSet/>
      <dgm:spPr/>
      <dgm:t>
        <a:bodyPr/>
        <a:lstStyle/>
        <a:p>
          <a:endParaRPr lang="en-US"/>
        </a:p>
      </dgm:t>
    </dgm:pt>
    <dgm:pt modelId="{08E0BFE5-F3F2-4AE8-B107-95763AFAC6CD}">
      <dgm:prSet phldrT="[Text]" custT="1"/>
      <dgm:spPr/>
      <dgm:t>
        <a:bodyPr/>
        <a:lstStyle/>
        <a:p>
          <a:r>
            <a:rPr lang="bn-BD" sz="1200" b="1" dirty="0" smtClean="0">
              <a:latin typeface="Kalpurush" panose="02000600000000000000" pitchFamily="2" charset="0"/>
              <a:cs typeface="Kalpurush" panose="02000600000000000000" pitchFamily="2" charset="0"/>
            </a:rPr>
            <a:t>ডাটাবেস এডমিনিষ্ট্রেটর</a:t>
          </a:r>
          <a:endParaRPr lang="en-US" sz="1200" b="1" dirty="0">
            <a:latin typeface="Kalpurush" panose="02000600000000000000" pitchFamily="2" charset="0"/>
            <a:cs typeface="Kalpurush" panose="02000600000000000000" pitchFamily="2" charset="0"/>
          </a:endParaRPr>
        </a:p>
      </dgm:t>
    </dgm:pt>
    <dgm:pt modelId="{95E0506F-1A80-450E-81AF-21FD5BDF82E8}" type="parTrans" cxnId="{4E62F46E-1EEC-423B-8B5E-C897CC5EDE30}">
      <dgm:prSet/>
      <dgm:spPr/>
      <dgm:t>
        <a:bodyPr/>
        <a:lstStyle/>
        <a:p>
          <a:endParaRPr lang="en-US"/>
        </a:p>
      </dgm:t>
    </dgm:pt>
    <dgm:pt modelId="{AD374841-82D2-4117-9088-AAF25B3D18C0}" type="sibTrans" cxnId="{4E62F46E-1EEC-423B-8B5E-C897CC5EDE30}">
      <dgm:prSet/>
      <dgm:spPr/>
      <dgm:t>
        <a:bodyPr/>
        <a:lstStyle/>
        <a:p>
          <a:endParaRPr lang="en-US"/>
        </a:p>
      </dgm:t>
    </dgm:pt>
    <dgm:pt modelId="{5ED76A1C-70EE-4453-856C-CD9EFB719D62}">
      <dgm:prSet phldrT="[Text]" custT="1"/>
      <dgm:spPr/>
      <dgm:t>
        <a:bodyPr/>
        <a:lstStyle/>
        <a:p>
          <a:r>
            <a:rPr lang="bn-BD" sz="1200" b="1" dirty="0" smtClean="0">
              <a:latin typeface="Kalpurush" panose="02000600000000000000" pitchFamily="2" charset="0"/>
              <a:cs typeface="Kalpurush" panose="02000600000000000000" pitchFamily="2" charset="0"/>
            </a:rPr>
            <a:t>ডাটা এন্ট্রি অপারেটর</a:t>
          </a:r>
          <a:endParaRPr lang="en-US" sz="1200" b="1" dirty="0">
            <a:latin typeface="Kalpurush" panose="02000600000000000000" pitchFamily="2" charset="0"/>
            <a:cs typeface="Kalpurush" panose="02000600000000000000" pitchFamily="2" charset="0"/>
          </a:endParaRPr>
        </a:p>
      </dgm:t>
    </dgm:pt>
    <dgm:pt modelId="{74E44263-FE1D-49E3-B156-0E5B2811D196}" type="parTrans" cxnId="{4C57CA2D-B701-4670-B175-465692649B65}">
      <dgm:prSet/>
      <dgm:spPr/>
      <dgm:t>
        <a:bodyPr/>
        <a:lstStyle/>
        <a:p>
          <a:endParaRPr lang="en-US"/>
        </a:p>
      </dgm:t>
    </dgm:pt>
    <dgm:pt modelId="{2048C1B2-2568-47C8-92A4-1AABB75B8B81}" type="sibTrans" cxnId="{4C57CA2D-B701-4670-B175-465692649B65}">
      <dgm:prSet/>
      <dgm:spPr/>
      <dgm:t>
        <a:bodyPr/>
        <a:lstStyle/>
        <a:p>
          <a:endParaRPr lang="en-US"/>
        </a:p>
      </dgm:t>
    </dgm:pt>
    <dgm:pt modelId="{0E660A32-91C1-4CA8-A22F-19F4DA5E4177}">
      <dgm:prSet phldrT="[Text]" custT="1"/>
      <dgm:spPr/>
      <dgm:t>
        <a:bodyPr/>
        <a:lstStyle/>
        <a:p>
          <a:r>
            <a:rPr lang="bn-BD" sz="1200" b="1" dirty="0" smtClean="0">
              <a:latin typeface="Kalpurush" panose="02000600000000000000" pitchFamily="2" charset="0"/>
              <a:cs typeface="Kalpurush" panose="02000600000000000000" pitchFamily="2" charset="0"/>
            </a:rPr>
            <a:t>ওয়েব এপলিকেশন ডেভেলপমেন্ট</a:t>
          </a:r>
          <a:endParaRPr lang="en-US" sz="1200" b="1" dirty="0">
            <a:latin typeface="Kalpurush" panose="02000600000000000000" pitchFamily="2" charset="0"/>
            <a:cs typeface="Kalpurush" panose="02000600000000000000" pitchFamily="2" charset="0"/>
          </a:endParaRPr>
        </a:p>
      </dgm:t>
    </dgm:pt>
    <dgm:pt modelId="{0C5B1B40-1D46-473A-9170-A3994183999A}" type="parTrans" cxnId="{675B188E-BBC5-4E71-9A4F-9F3DA9DA2915}">
      <dgm:prSet/>
      <dgm:spPr/>
      <dgm:t>
        <a:bodyPr/>
        <a:lstStyle/>
        <a:p>
          <a:endParaRPr lang="en-US"/>
        </a:p>
      </dgm:t>
    </dgm:pt>
    <dgm:pt modelId="{13AAD4B0-01D8-4F1B-BEF7-A87BBB00F84B}" type="sibTrans" cxnId="{675B188E-BBC5-4E71-9A4F-9F3DA9DA2915}">
      <dgm:prSet/>
      <dgm:spPr/>
      <dgm:t>
        <a:bodyPr/>
        <a:lstStyle/>
        <a:p>
          <a:endParaRPr lang="en-US"/>
        </a:p>
      </dgm:t>
    </dgm:pt>
    <dgm:pt modelId="{ABE272E6-BA67-4093-BBD8-50403BD2D47F}">
      <dgm:prSet phldrT="[Text]" custT="1"/>
      <dgm:spPr/>
      <dgm:t>
        <a:bodyPr/>
        <a:lstStyle/>
        <a:p>
          <a:r>
            <a:rPr lang="bn-BD" sz="1200" b="1" dirty="0" smtClean="0">
              <a:latin typeface="Kalpurush" panose="02000600000000000000" pitchFamily="2" charset="0"/>
              <a:cs typeface="Kalpurush" panose="02000600000000000000" pitchFamily="2" charset="0"/>
            </a:rPr>
            <a:t>ই-কমার্স ডেভেলপমেন্ট</a:t>
          </a:r>
          <a:endParaRPr lang="en-US" sz="1200" b="1" dirty="0">
            <a:latin typeface="Kalpurush" panose="02000600000000000000" pitchFamily="2" charset="0"/>
            <a:cs typeface="Kalpurush" panose="02000600000000000000" pitchFamily="2" charset="0"/>
          </a:endParaRPr>
        </a:p>
      </dgm:t>
    </dgm:pt>
    <dgm:pt modelId="{62CB12B6-811D-47DA-8378-A38A366F0782}" type="parTrans" cxnId="{940E0843-8E60-4D7B-B42E-2784093E8581}">
      <dgm:prSet/>
      <dgm:spPr/>
      <dgm:t>
        <a:bodyPr/>
        <a:lstStyle/>
        <a:p>
          <a:endParaRPr lang="en-US"/>
        </a:p>
      </dgm:t>
    </dgm:pt>
    <dgm:pt modelId="{DA314A96-90E1-4EE7-951B-8F96BE7DEA39}" type="sibTrans" cxnId="{940E0843-8E60-4D7B-B42E-2784093E8581}">
      <dgm:prSet/>
      <dgm:spPr/>
      <dgm:t>
        <a:bodyPr/>
        <a:lstStyle/>
        <a:p>
          <a:endParaRPr lang="en-US"/>
        </a:p>
      </dgm:t>
    </dgm:pt>
    <dgm:pt modelId="{4D4973DE-D8FA-4332-8189-A4B5DBDEB946}">
      <dgm:prSet phldrT="[Text]" custT="1"/>
      <dgm:spPr/>
      <dgm:t>
        <a:bodyPr/>
        <a:lstStyle/>
        <a:p>
          <a:r>
            <a:rPr lang="bn-BD" sz="1200" b="1" dirty="0" smtClean="0">
              <a:latin typeface="Kalpurush" panose="02000600000000000000" pitchFamily="2" charset="0"/>
              <a:cs typeface="Kalpurush" panose="02000600000000000000" pitchFamily="2" charset="0"/>
            </a:rPr>
            <a:t>সফটওয়্যার ডেভেলপমেন্ট</a:t>
          </a:r>
          <a:endParaRPr lang="en-US" sz="1200" b="1" dirty="0">
            <a:latin typeface="Kalpurush" panose="02000600000000000000" pitchFamily="2" charset="0"/>
            <a:cs typeface="Kalpurush" panose="02000600000000000000" pitchFamily="2" charset="0"/>
          </a:endParaRPr>
        </a:p>
      </dgm:t>
    </dgm:pt>
    <dgm:pt modelId="{880A0956-C42D-43DF-BD76-97601FF089CF}" type="parTrans" cxnId="{B1163356-F650-4BE1-880E-3956137AF430}">
      <dgm:prSet/>
      <dgm:spPr/>
      <dgm:t>
        <a:bodyPr/>
        <a:lstStyle/>
        <a:p>
          <a:endParaRPr lang="en-US"/>
        </a:p>
      </dgm:t>
    </dgm:pt>
    <dgm:pt modelId="{57042466-4C20-41EF-B1C5-FFB85B602681}" type="sibTrans" cxnId="{B1163356-F650-4BE1-880E-3956137AF430}">
      <dgm:prSet/>
      <dgm:spPr/>
      <dgm:t>
        <a:bodyPr/>
        <a:lstStyle/>
        <a:p>
          <a:endParaRPr lang="en-US"/>
        </a:p>
      </dgm:t>
    </dgm:pt>
    <dgm:pt modelId="{A62471F9-4956-4E93-A495-9B9462F8039A}">
      <dgm:prSet phldrT="[Text]" custT="1"/>
      <dgm:spPr/>
      <dgm:t>
        <a:bodyPr/>
        <a:lstStyle/>
        <a:p>
          <a:r>
            <a:rPr lang="bn-BD" sz="1200" b="1" dirty="0" smtClean="0">
              <a:latin typeface="Kalpurush" panose="02000600000000000000" pitchFamily="2" charset="0"/>
              <a:cs typeface="Kalpurush" panose="02000600000000000000" pitchFamily="2" charset="0"/>
            </a:rPr>
            <a:t>এন্ড্রয়েড ডেভেলপমেন্ট</a:t>
          </a:r>
          <a:endParaRPr lang="en-US" sz="1200" b="1" dirty="0">
            <a:latin typeface="Kalpurush" panose="02000600000000000000" pitchFamily="2" charset="0"/>
            <a:cs typeface="Kalpurush" panose="02000600000000000000" pitchFamily="2" charset="0"/>
          </a:endParaRPr>
        </a:p>
      </dgm:t>
    </dgm:pt>
    <dgm:pt modelId="{0481A32B-21C1-41D6-BA5D-61C496CCE3E0}" type="parTrans" cxnId="{84ECA9D9-5CE6-420F-A6A5-F45CCCA3BA5E}">
      <dgm:prSet/>
      <dgm:spPr/>
      <dgm:t>
        <a:bodyPr/>
        <a:lstStyle/>
        <a:p>
          <a:endParaRPr lang="en-US"/>
        </a:p>
      </dgm:t>
    </dgm:pt>
    <dgm:pt modelId="{47B07686-ED81-456D-9F70-BB366126F640}" type="sibTrans" cxnId="{84ECA9D9-5CE6-420F-A6A5-F45CCCA3BA5E}">
      <dgm:prSet/>
      <dgm:spPr/>
      <dgm:t>
        <a:bodyPr/>
        <a:lstStyle/>
        <a:p>
          <a:endParaRPr lang="en-US"/>
        </a:p>
      </dgm:t>
    </dgm:pt>
    <dgm:pt modelId="{F07AAF12-EFE8-402F-9263-B6C2071C7B24}" type="pres">
      <dgm:prSet presAssocID="{66E543A5-0CF7-4FE0-AFDF-1E8A6F06B980}" presName="Name0" presStyleCnt="0">
        <dgm:presLayoutVars>
          <dgm:chMax val="1"/>
          <dgm:dir/>
          <dgm:animLvl val="ctr"/>
          <dgm:resizeHandles val="exact"/>
        </dgm:presLayoutVars>
      </dgm:prSet>
      <dgm:spPr/>
      <dgm:t>
        <a:bodyPr/>
        <a:lstStyle/>
        <a:p>
          <a:endParaRPr lang="en-US"/>
        </a:p>
      </dgm:t>
    </dgm:pt>
    <dgm:pt modelId="{89C114D3-E1A3-4ADF-A667-34D88E7855BB}" type="pres">
      <dgm:prSet presAssocID="{EC8C5689-76E5-4C84-99CF-DF8FB99189A0}" presName="centerShape" presStyleLbl="node0" presStyleIdx="0" presStyleCnt="1" custScaleX="253174" custScaleY="253174" custLinFactNeighborX="-13957" custLinFactNeighborY="-6116"/>
      <dgm:spPr/>
      <dgm:t>
        <a:bodyPr/>
        <a:lstStyle/>
        <a:p>
          <a:endParaRPr lang="en-US"/>
        </a:p>
      </dgm:t>
    </dgm:pt>
    <dgm:pt modelId="{0F3FF251-2350-48F9-9447-1A02BA1D2846}" type="pres">
      <dgm:prSet presAssocID="{A27D7DD7-3773-4503-A8F3-AFDBF7A6CC3F}" presName="parTrans" presStyleLbl="sibTrans2D1" presStyleIdx="0" presStyleCnt="13" custScaleX="156811"/>
      <dgm:spPr/>
      <dgm:t>
        <a:bodyPr/>
        <a:lstStyle/>
        <a:p>
          <a:endParaRPr lang="en-US"/>
        </a:p>
      </dgm:t>
    </dgm:pt>
    <dgm:pt modelId="{5B3D01A6-D1CB-47F3-9EE8-F9ABD47D233B}" type="pres">
      <dgm:prSet presAssocID="{A27D7DD7-3773-4503-A8F3-AFDBF7A6CC3F}" presName="connectorText" presStyleLbl="sibTrans2D1" presStyleIdx="0" presStyleCnt="13"/>
      <dgm:spPr/>
      <dgm:t>
        <a:bodyPr/>
        <a:lstStyle/>
        <a:p>
          <a:endParaRPr lang="en-US"/>
        </a:p>
      </dgm:t>
    </dgm:pt>
    <dgm:pt modelId="{63D8EE1F-A9E8-440E-ACBC-2FC03F55BB0B}" type="pres">
      <dgm:prSet presAssocID="{825AB26A-C490-4767-A51C-EBD6DC3ADD74}" presName="node" presStyleLbl="node1" presStyleIdx="0" presStyleCnt="13" custScaleX="159447" custScaleY="159447" custRadScaleRad="126468" custRadScaleInc="243638">
        <dgm:presLayoutVars>
          <dgm:bulletEnabled val="1"/>
        </dgm:presLayoutVars>
      </dgm:prSet>
      <dgm:spPr/>
      <dgm:t>
        <a:bodyPr/>
        <a:lstStyle/>
        <a:p>
          <a:endParaRPr lang="en-US"/>
        </a:p>
      </dgm:t>
    </dgm:pt>
    <dgm:pt modelId="{3EF7346E-853C-4092-A6C4-DF3A20B92C51}" type="pres">
      <dgm:prSet presAssocID="{0C0798D1-55A5-4D61-AD66-9AECF78CA744}" presName="parTrans" presStyleLbl="sibTrans2D1" presStyleIdx="1" presStyleCnt="13" custScaleX="164123"/>
      <dgm:spPr/>
      <dgm:t>
        <a:bodyPr/>
        <a:lstStyle/>
        <a:p>
          <a:endParaRPr lang="en-US"/>
        </a:p>
      </dgm:t>
    </dgm:pt>
    <dgm:pt modelId="{2B267BBE-E5B9-4377-AA31-78BF71059206}" type="pres">
      <dgm:prSet presAssocID="{0C0798D1-55A5-4D61-AD66-9AECF78CA744}" presName="connectorText" presStyleLbl="sibTrans2D1" presStyleIdx="1" presStyleCnt="13"/>
      <dgm:spPr/>
      <dgm:t>
        <a:bodyPr/>
        <a:lstStyle/>
        <a:p>
          <a:endParaRPr lang="en-US"/>
        </a:p>
      </dgm:t>
    </dgm:pt>
    <dgm:pt modelId="{2BE6F6E1-C50E-46E2-91F2-B2C2DFB9EF6F}" type="pres">
      <dgm:prSet presAssocID="{A19AF148-EDC0-4AD7-99B9-FAF21767D751}" presName="node" presStyleLbl="node1" presStyleIdx="1" presStyleCnt="13" custScaleX="154776" custScaleY="154776" custRadScaleRad="250122" custRadScaleInc="42108">
        <dgm:presLayoutVars>
          <dgm:bulletEnabled val="1"/>
        </dgm:presLayoutVars>
      </dgm:prSet>
      <dgm:spPr/>
      <dgm:t>
        <a:bodyPr/>
        <a:lstStyle/>
        <a:p>
          <a:endParaRPr lang="en-US"/>
        </a:p>
      </dgm:t>
    </dgm:pt>
    <dgm:pt modelId="{72F64AE0-BBB5-488E-ACD1-DC495880BA77}" type="pres">
      <dgm:prSet presAssocID="{0B35FB5F-09AF-4011-8F00-E911B1BE5D74}" presName="parTrans" presStyleLbl="sibTrans2D1" presStyleIdx="2" presStyleCnt="13" custScaleX="169011"/>
      <dgm:spPr/>
      <dgm:t>
        <a:bodyPr/>
        <a:lstStyle/>
        <a:p>
          <a:endParaRPr lang="en-US"/>
        </a:p>
      </dgm:t>
    </dgm:pt>
    <dgm:pt modelId="{5E8D1C74-1A84-4771-B49E-48F9C25B0E05}" type="pres">
      <dgm:prSet presAssocID="{0B35FB5F-09AF-4011-8F00-E911B1BE5D74}" presName="connectorText" presStyleLbl="sibTrans2D1" presStyleIdx="2" presStyleCnt="13"/>
      <dgm:spPr/>
      <dgm:t>
        <a:bodyPr/>
        <a:lstStyle/>
        <a:p>
          <a:endParaRPr lang="en-US"/>
        </a:p>
      </dgm:t>
    </dgm:pt>
    <dgm:pt modelId="{19029717-F174-4AF6-981A-12C2CE93AAF3}" type="pres">
      <dgm:prSet presAssocID="{F3613E16-CA5D-4735-91CA-49628EE4A5BF}" presName="node" presStyleLbl="node1" presStyleIdx="2" presStyleCnt="13" custScaleX="151859" custScaleY="151859" custRadScaleRad="210707" custRadScaleInc="226972">
        <dgm:presLayoutVars>
          <dgm:bulletEnabled val="1"/>
        </dgm:presLayoutVars>
      </dgm:prSet>
      <dgm:spPr/>
      <dgm:t>
        <a:bodyPr/>
        <a:lstStyle/>
        <a:p>
          <a:endParaRPr lang="en-US"/>
        </a:p>
      </dgm:t>
    </dgm:pt>
    <dgm:pt modelId="{F28F99DB-F55B-4F13-8C4E-9D71E48EB490}" type="pres">
      <dgm:prSet presAssocID="{4FEEF85E-934B-4B87-997F-055FC9FA69EC}" presName="parTrans" presStyleLbl="sibTrans2D1" presStyleIdx="3" presStyleCnt="13" custScaleX="172744"/>
      <dgm:spPr/>
      <dgm:t>
        <a:bodyPr/>
        <a:lstStyle/>
        <a:p>
          <a:endParaRPr lang="en-US"/>
        </a:p>
      </dgm:t>
    </dgm:pt>
    <dgm:pt modelId="{EBE661BF-8126-469E-96DE-1DB6EC1B5203}" type="pres">
      <dgm:prSet presAssocID="{4FEEF85E-934B-4B87-997F-055FC9FA69EC}" presName="connectorText" presStyleLbl="sibTrans2D1" presStyleIdx="3" presStyleCnt="13"/>
      <dgm:spPr/>
      <dgm:t>
        <a:bodyPr/>
        <a:lstStyle/>
        <a:p>
          <a:endParaRPr lang="en-US"/>
        </a:p>
      </dgm:t>
    </dgm:pt>
    <dgm:pt modelId="{BA6B9DE6-DC31-4730-A672-CBBD58D35496}" type="pres">
      <dgm:prSet presAssocID="{B800A2C1-9E05-4CB6-8A46-B758D1FB399C}" presName="node" presStyleLbl="node1" presStyleIdx="3" presStyleCnt="13" custScaleX="160568" custScaleY="160568" custRadScaleRad="209608" custRadScaleInc="-94459">
        <dgm:presLayoutVars>
          <dgm:bulletEnabled val="1"/>
        </dgm:presLayoutVars>
      </dgm:prSet>
      <dgm:spPr/>
      <dgm:t>
        <a:bodyPr/>
        <a:lstStyle/>
        <a:p>
          <a:endParaRPr lang="en-US"/>
        </a:p>
      </dgm:t>
    </dgm:pt>
    <dgm:pt modelId="{B210D1EB-788E-44DC-A0C3-A89D382999AB}" type="pres">
      <dgm:prSet presAssocID="{E9F73246-A143-4935-B317-33949B05E02B}" presName="parTrans" presStyleLbl="sibTrans2D1" presStyleIdx="4" presStyleCnt="13" custScaleX="144058" custLinFactNeighborX="12417" custLinFactNeighborY="-29526"/>
      <dgm:spPr/>
      <dgm:t>
        <a:bodyPr/>
        <a:lstStyle/>
        <a:p>
          <a:endParaRPr lang="en-US"/>
        </a:p>
      </dgm:t>
    </dgm:pt>
    <dgm:pt modelId="{0A477E46-CB3A-4408-828E-336EA0661E93}" type="pres">
      <dgm:prSet presAssocID="{E9F73246-A143-4935-B317-33949B05E02B}" presName="connectorText" presStyleLbl="sibTrans2D1" presStyleIdx="4" presStyleCnt="13"/>
      <dgm:spPr/>
      <dgm:t>
        <a:bodyPr/>
        <a:lstStyle/>
        <a:p>
          <a:endParaRPr lang="en-US"/>
        </a:p>
      </dgm:t>
    </dgm:pt>
    <dgm:pt modelId="{85755526-0BDE-4FFF-AD9B-97B587BBC33B}" type="pres">
      <dgm:prSet presAssocID="{3743C76F-DF2F-4B60-8079-CC67D1B0D185}" presName="node" presStyleLbl="node1" presStyleIdx="4" presStyleCnt="13" custScaleX="169816" custScaleY="169816" custRadScaleRad="209969" custRadScaleInc="927109">
        <dgm:presLayoutVars>
          <dgm:bulletEnabled val="1"/>
        </dgm:presLayoutVars>
      </dgm:prSet>
      <dgm:spPr/>
      <dgm:t>
        <a:bodyPr/>
        <a:lstStyle/>
        <a:p>
          <a:endParaRPr lang="en-US"/>
        </a:p>
      </dgm:t>
    </dgm:pt>
    <dgm:pt modelId="{7FA8CB23-06E0-4F8A-9CC6-57B194FF135F}" type="pres">
      <dgm:prSet presAssocID="{411CDA1F-E912-46BC-B48A-48987FCFBFAA}" presName="parTrans" presStyleLbl="sibTrans2D1" presStyleIdx="5" presStyleCnt="13" custScaleX="174615"/>
      <dgm:spPr/>
      <dgm:t>
        <a:bodyPr/>
        <a:lstStyle/>
        <a:p>
          <a:endParaRPr lang="en-US"/>
        </a:p>
      </dgm:t>
    </dgm:pt>
    <dgm:pt modelId="{3D5710A9-98F1-4BDC-9C0A-74CE0E5BF2F2}" type="pres">
      <dgm:prSet presAssocID="{411CDA1F-E912-46BC-B48A-48987FCFBFAA}" presName="connectorText" presStyleLbl="sibTrans2D1" presStyleIdx="5" presStyleCnt="13"/>
      <dgm:spPr/>
      <dgm:t>
        <a:bodyPr/>
        <a:lstStyle/>
        <a:p>
          <a:endParaRPr lang="en-US"/>
        </a:p>
      </dgm:t>
    </dgm:pt>
    <dgm:pt modelId="{87409F9C-A8B4-4DFD-B0C1-229274A7EACC}" type="pres">
      <dgm:prSet presAssocID="{89E9B96E-A392-459A-B892-FBF9DD44C8C0}" presName="node" presStyleLbl="node1" presStyleIdx="5" presStyleCnt="13" custScaleX="162973" custScaleY="162973" custRadScaleRad="210902" custRadScaleInc="-249940">
        <dgm:presLayoutVars>
          <dgm:bulletEnabled val="1"/>
        </dgm:presLayoutVars>
      </dgm:prSet>
      <dgm:spPr/>
      <dgm:t>
        <a:bodyPr/>
        <a:lstStyle/>
        <a:p>
          <a:endParaRPr lang="en-US"/>
        </a:p>
      </dgm:t>
    </dgm:pt>
    <dgm:pt modelId="{D01AA8B7-4BA7-4D74-8148-BD1DFECDE231}" type="pres">
      <dgm:prSet presAssocID="{95E0506F-1A80-450E-81AF-21FD5BDF82E8}" presName="parTrans" presStyleLbl="sibTrans2D1" presStyleIdx="6" presStyleCnt="13" custScaleX="158843"/>
      <dgm:spPr/>
      <dgm:t>
        <a:bodyPr/>
        <a:lstStyle/>
        <a:p>
          <a:endParaRPr lang="en-US"/>
        </a:p>
      </dgm:t>
    </dgm:pt>
    <dgm:pt modelId="{C574BB47-DC9E-4B00-AA84-EC6B4193E21A}" type="pres">
      <dgm:prSet presAssocID="{95E0506F-1A80-450E-81AF-21FD5BDF82E8}" presName="connectorText" presStyleLbl="sibTrans2D1" presStyleIdx="6" presStyleCnt="13"/>
      <dgm:spPr/>
      <dgm:t>
        <a:bodyPr/>
        <a:lstStyle/>
        <a:p>
          <a:endParaRPr lang="en-US"/>
        </a:p>
      </dgm:t>
    </dgm:pt>
    <dgm:pt modelId="{B1D09BD4-7671-4756-9456-B18FD6EC2E35}" type="pres">
      <dgm:prSet presAssocID="{08E0BFE5-F3F2-4AE8-B107-95763AFAC6CD}" presName="node" presStyleLbl="node1" presStyleIdx="6" presStyleCnt="13" custScaleX="190731" custScaleY="190731" custRadScaleRad="158678" custRadScaleInc="-342198">
        <dgm:presLayoutVars>
          <dgm:bulletEnabled val="1"/>
        </dgm:presLayoutVars>
      </dgm:prSet>
      <dgm:spPr/>
      <dgm:t>
        <a:bodyPr/>
        <a:lstStyle/>
        <a:p>
          <a:endParaRPr lang="en-US"/>
        </a:p>
      </dgm:t>
    </dgm:pt>
    <dgm:pt modelId="{B8B5EC54-D335-40B8-A6AC-DC47C0A8D6A2}" type="pres">
      <dgm:prSet presAssocID="{74E44263-FE1D-49E3-B156-0E5B2811D196}" presName="parTrans" presStyleLbl="sibTrans2D1" presStyleIdx="7" presStyleCnt="13" custScaleX="153899"/>
      <dgm:spPr/>
      <dgm:t>
        <a:bodyPr/>
        <a:lstStyle/>
        <a:p>
          <a:endParaRPr lang="en-US"/>
        </a:p>
      </dgm:t>
    </dgm:pt>
    <dgm:pt modelId="{86B55665-CD54-43BF-90A7-CE2A024538D6}" type="pres">
      <dgm:prSet presAssocID="{74E44263-FE1D-49E3-B156-0E5B2811D196}" presName="connectorText" presStyleLbl="sibTrans2D1" presStyleIdx="7" presStyleCnt="13"/>
      <dgm:spPr/>
      <dgm:t>
        <a:bodyPr/>
        <a:lstStyle/>
        <a:p>
          <a:endParaRPr lang="en-US"/>
        </a:p>
      </dgm:t>
    </dgm:pt>
    <dgm:pt modelId="{2C7CFF5A-8A0E-4FDC-8F31-D5F6FFC6A2B6}" type="pres">
      <dgm:prSet presAssocID="{5ED76A1C-70EE-4453-856C-CD9EFB719D62}" presName="node" presStyleLbl="node1" presStyleIdx="7" presStyleCnt="13" custScaleX="160448" custScaleY="160448" custRadScaleRad="103066" custRadScaleInc="-371149">
        <dgm:presLayoutVars>
          <dgm:bulletEnabled val="1"/>
        </dgm:presLayoutVars>
      </dgm:prSet>
      <dgm:spPr/>
      <dgm:t>
        <a:bodyPr/>
        <a:lstStyle/>
        <a:p>
          <a:endParaRPr lang="en-US"/>
        </a:p>
      </dgm:t>
    </dgm:pt>
    <dgm:pt modelId="{448CBF2D-59FF-4EE4-AFE3-13852F73F051}" type="pres">
      <dgm:prSet presAssocID="{0C5B1B40-1D46-473A-9170-A3994183999A}" presName="parTrans" presStyleLbl="sibTrans2D1" presStyleIdx="8" presStyleCnt="13" custScaleX="150203" custLinFactNeighborX="0" custLinFactNeighborY="-14764"/>
      <dgm:spPr/>
      <dgm:t>
        <a:bodyPr/>
        <a:lstStyle/>
        <a:p>
          <a:endParaRPr lang="en-US"/>
        </a:p>
      </dgm:t>
    </dgm:pt>
    <dgm:pt modelId="{21571020-BD0E-4739-AE57-CF769DFE8B75}" type="pres">
      <dgm:prSet presAssocID="{0C5B1B40-1D46-473A-9170-A3994183999A}" presName="connectorText" presStyleLbl="sibTrans2D1" presStyleIdx="8" presStyleCnt="13"/>
      <dgm:spPr/>
      <dgm:t>
        <a:bodyPr/>
        <a:lstStyle/>
        <a:p>
          <a:endParaRPr lang="en-US"/>
        </a:p>
      </dgm:t>
    </dgm:pt>
    <dgm:pt modelId="{10DB0114-BC4D-42C7-944F-0945F50D4150}" type="pres">
      <dgm:prSet presAssocID="{0E660A32-91C1-4CA8-A22F-19F4DA5E4177}" presName="node" presStyleLbl="node1" presStyleIdx="8" presStyleCnt="13" custScaleX="180257" custScaleY="180257" custRadScaleRad="137062" custRadScaleInc="-75554">
        <dgm:presLayoutVars>
          <dgm:bulletEnabled val="1"/>
        </dgm:presLayoutVars>
      </dgm:prSet>
      <dgm:spPr/>
      <dgm:t>
        <a:bodyPr/>
        <a:lstStyle/>
        <a:p>
          <a:endParaRPr lang="en-US"/>
        </a:p>
      </dgm:t>
    </dgm:pt>
    <dgm:pt modelId="{EAED74A8-8AFF-44DD-9C47-E96148B3DE0F}" type="pres">
      <dgm:prSet presAssocID="{62CB12B6-811D-47DA-8378-A38A366F0782}" presName="parTrans" presStyleLbl="sibTrans2D1" presStyleIdx="9" presStyleCnt="13" custScaleX="175571"/>
      <dgm:spPr/>
      <dgm:t>
        <a:bodyPr/>
        <a:lstStyle/>
        <a:p>
          <a:endParaRPr lang="en-US"/>
        </a:p>
      </dgm:t>
    </dgm:pt>
    <dgm:pt modelId="{4B910B59-DC4A-44DC-A214-ADCB261C03CC}" type="pres">
      <dgm:prSet presAssocID="{62CB12B6-811D-47DA-8378-A38A366F0782}" presName="connectorText" presStyleLbl="sibTrans2D1" presStyleIdx="9" presStyleCnt="13"/>
      <dgm:spPr/>
      <dgm:t>
        <a:bodyPr/>
        <a:lstStyle/>
        <a:p>
          <a:endParaRPr lang="en-US"/>
        </a:p>
      </dgm:t>
    </dgm:pt>
    <dgm:pt modelId="{51BED39B-508E-4783-B6D4-33BD380522B0}" type="pres">
      <dgm:prSet presAssocID="{ABE272E6-BA67-4093-BBD8-50403BD2D47F}" presName="node" presStyleLbl="node1" presStyleIdx="9" presStyleCnt="13" custScaleX="154916" custScaleY="154916" custRadScaleRad="233704" custRadScaleInc="75280">
        <dgm:presLayoutVars>
          <dgm:bulletEnabled val="1"/>
        </dgm:presLayoutVars>
      </dgm:prSet>
      <dgm:spPr/>
      <dgm:t>
        <a:bodyPr/>
        <a:lstStyle/>
        <a:p>
          <a:endParaRPr lang="en-US"/>
        </a:p>
      </dgm:t>
    </dgm:pt>
    <dgm:pt modelId="{ADF36F32-82E2-4F4C-B9B7-9BC61FEC874F}" type="pres">
      <dgm:prSet presAssocID="{880A0956-C42D-43DF-BD76-97601FF089CF}" presName="parTrans" presStyleLbl="sibTrans2D1" presStyleIdx="10" presStyleCnt="13" custScaleX="173116"/>
      <dgm:spPr/>
      <dgm:t>
        <a:bodyPr/>
        <a:lstStyle/>
        <a:p>
          <a:endParaRPr lang="en-US"/>
        </a:p>
      </dgm:t>
    </dgm:pt>
    <dgm:pt modelId="{0A50CEE8-06EE-4B2A-B78E-F86517A6CA71}" type="pres">
      <dgm:prSet presAssocID="{880A0956-C42D-43DF-BD76-97601FF089CF}" presName="connectorText" presStyleLbl="sibTrans2D1" presStyleIdx="10" presStyleCnt="13"/>
      <dgm:spPr/>
      <dgm:t>
        <a:bodyPr/>
        <a:lstStyle/>
        <a:p>
          <a:endParaRPr lang="en-US"/>
        </a:p>
      </dgm:t>
    </dgm:pt>
    <dgm:pt modelId="{D56F9B6C-D967-4DCC-8CDC-78508B9B24CE}" type="pres">
      <dgm:prSet presAssocID="{4D4973DE-D8FA-4332-8189-A4B5DBDEB946}" presName="node" presStyleLbl="node1" presStyleIdx="10" presStyleCnt="13" custScaleX="160552" custScaleY="160552" custRadScaleRad="215467" custRadScaleInc="103899">
        <dgm:presLayoutVars>
          <dgm:bulletEnabled val="1"/>
        </dgm:presLayoutVars>
      </dgm:prSet>
      <dgm:spPr/>
      <dgm:t>
        <a:bodyPr/>
        <a:lstStyle/>
        <a:p>
          <a:endParaRPr lang="en-US"/>
        </a:p>
      </dgm:t>
    </dgm:pt>
    <dgm:pt modelId="{727B52B8-1424-4068-8DEC-A5F8C8BB7612}" type="pres">
      <dgm:prSet presAssocID="{0481A32B-21C1-41D6-BA5D-61C496CCE3E0}" presName="parTrans" presStyleLbl="sibTrans2D1" presStyleIdx="11" presStyleCnt="13" custScaleX="167558"/>
      <dgm:spPr/>
      <dgm:t>
        <a:bodyPr/>
        <a:lstStyle/>
        <a:p>
          <a:endParaRPr lang="en-US"/>
        </a:p>
      </dgm:t>
    </dgm:pt>
    <dgm:pt modelId="{426C0C51-CECD-48FA-A2BC-B8944A27718E}" type="pres">
      <dgm:prSet presAssocID="{0481A32B-21C1-41D6-BA5D-61C496CCE3E0}" presName="connectorText" presStyleLbl="sibTrans2D1" presStyleIdx="11" presStyleCnt="13"/>
      <dgm:spPr/>
      <dgm:t>
        <a:bodyPr/>
        <a:lstStyle/>
        <a:p>
          <a:endParaRPr lang="en-US"/>
        </a:p>
      </dgm:t>
    </dgm:pt>
    <dgm:pt modelId="{6826B928-62BB-4169-9125-254A80760766}" type="pres">
      <dgm:prSet presAssocID="{A62471F9-4956-4E93-A495-9B9462F8039A}" presName="node" presStyleLbl="node1" presStyleIdx="11" presStyleCnt="13" custScaleX="162314" custScaleY="162314" custRadScaleRad="131338" custRadScaleInc="68626">
        <dgm:presLayoutVars>
          <dgm:bulletEnabled val="1"/>
        </dgm:presLayoutVars>
      </dgm:prSet>
      <dgm:spPr/>
      <dgm:t>
        <a:bodyPr/>
        <a:lstStyle/>
        <a:p>
          <a:endParaRPr lang="en-US"/>
        </a:p>
      </dgm:t>
    </dgm:pt>
    <dgm:pt modelId="{792C50F7-A824-4BD7-A331-4180B4D2FC96}" type="pres">
      <dgm:prSet presAssocID="{09F45732-1DCB-4DCB-9218-C7C550EAB51B}" presName="parTrans" presStyleLbl="sibTrans2D1" presStyleIdx="12" presStyleCnt="13" custScaleX="176876"/>
      <dgm:spPr/>
      <dgm:t>
        <a:bodyPr/>
        <a:lstStyle/>
        <a:p>
          <a:endParaRPr lang="en-US"/>
        </a:p>
      </dgm:t>
    </dgm:pt>
    <dgm:pt modelId="{179CF813-C758-4AAC-AE25-E0A046211EED}" type="pres">
      <dgm:prSet presAssocID="{09F45732-1DCB-4DCB-9218-C7C550EAB51B}" presName="connectorText" presStyleLbl="sibTrans2D1" presStyleIdx="12" presStyleCnt="13"/>
      <dgm:spPr/>
      <dgm:t>
        <a:bodyPr/>
        <a:lstStyle/>
        <a:p>
          <a:endParaRPr lang="en-US"/>
        </a:p>
      </dgm:t>
    </dgm:pt>
    <dgm:pt modelId="{248E477C-65F9-4CE2-BBC6-1145A9A19D7B}" type="pres">
      <dgm:prSet presAssocID="{847BE400-DFF8-452B-A6C5-6C9A047F89FF}" presName="node" presStyleLbl="node1" presStyleIdx="12" presStyleCnt="13" custScaleX="158625" custScaleY="158625" custRadScaleRad="239174" custRadScaleInc="-415189">
        <dgm:presLayoutVars>
          <dgm:bulletEnabled val="1"/>
        </dgm:presLayoutVars>
      </dgm:prSet>
      <dgm:spPr/>
      <dgm:t>
        <a:bodyPr/>
        <a:lstStyle/>
        <a:p>
          <a:endParaRPr lang="en-US"/>
        </a:p>
      </dgm:t>
    </dgm:pt>
  </dgm:ptLst>
  <dgm:cxnLst>
    <dgm:cxn modelId="{940E0843-8E60-4D7B-B42E-2784093E8581}" srcId="{EC8C5689-76E5-4C84-99CF-DF8FB99189A0}" destId="{ABE272E6-BA67-4093-BBD8-50403BD2D47F}" srcOrd="9" destOrd="0" parTransId="{62CB12B6-811D-47DA-8378-A38A366F0782}" sibTransId="{DA314A96-90E1-4EE7-951B-8F96BE7DEA39}"/>
    <dgm:cxn modelId="{E9FA4732-26EE-4619-BD8D-76A4B6EA9D00}" type="presOf" srcId="{411CDA1F-E912-46BC-B48A-48987FCFBFAA}" destId="{3D5710A9-98F1-4BDC-9C0A-74CE0E5BF2F2}" srcOrd="1" destOrd="0" presId="urn:microsoft.com/office/officeart/2005/8/layout/radial5"/>
    <dgm:cxn modelId="{C09BD0CB-7FB9-44D1-8EC7-3906437F949A}" type="presOf" srcId="{0B35FB5F-09AF-4011-8F00-E911B1BE5D74}" destId="{72F64AE0-BBB5-488E-ACD1-DC495880BA77}" srcOrd="0" destOrd="0" presId="urn:microsoft.com/office/officeart/2005/8/layout/radial5"/>
    <dgm:cxn modelId="{822CAD3C-161D-4B08-AF2C-057CA3EED1AA}" type="presOf" srcId="{0C0798D1-55A5-4D61-AD66-9AECF78CA744}" destId="{2B267BBE-E5B9-4377-AA31-78BF71059206}" srcOrd="1" destOrd="0" presId="urn:microsoft.com/office/officeart/2005/8/layout/radial5"/>
    <dgm:cxn modelId="{B3E2F869-CE3E-4DFE-AE6F-CE597723CF1E}" type="presOf" srcId="{B800A2C1-9E05-4CB6-8A46-B758D1FB399C}" destId="{BA6B9DE6-DC31-4730-A672-CBBD58D35496}" srcOrd="0" destOrd="0" presId="urn:microsoft.com/office/officeart/2005/8/layout/radial5"/>
    <dgm:cxn modelId="{675B188E-BBC5-4E71-9A4F-9F3DA9DA2915}" srcId="{EC8C5689-76E5-4C84-99CF-DF8FB99189A0}" destId="{0E660A32-91C1-4CA8-A22F-19F4DA5E4177}" srcOrd="8" destOrd="0" parTransId="{0C5B1B40-1D46-473A-9170-A3994183999A}" sibTransId="{13AAD4B0-01D8-4F1B-BEF7-A87BBB00F84B}"/>
    <dgm:cxn modelId="{2C152F91-4153-4B9E-9BB2-E4CD62E1C563}" srcId="{EC8C5689-76E5-4C84-99CF-DF8FB99189A0}" destId="{825AB26A-C490-4767-A51C-EBD6DC3ADD74}" srcOrd="0" destOrd="0" parTransId="{A27D7DD7-3773-4503-A8F3-AFDBF7A6CC3F}" sibTransId="{DD7751C5-3D0E-4D3F-A0CA-59075FDBD76E}"/>
    <dgm:cxn modelId="{4574F2D0-A986-40E4-B2A5-26BEEF3EC840}" srcId="{EC8C5689-76E5-4C84-99CF-DF8FB99189A0}" destId="{F3613E16-CA5D-4735-91CA-49628EE4A5BF}" srcOrd="2" destOrd="0" parTransId="{0B35FB5F-09AF-4011-8F00-E911B1BE5D74}" sibTransId="{E457A8CC-7072-458E-BBCF-E6E2FD9C9601}"/>
    <dgm:cxn modelId="{4E62F46E-1EEC-423B-8B5E-C897CC5EDE30}" srcId="{EC8C5689-76E5-4C84-99CF-DF8FB99189A0}" destId="{08E0BFE5-F3F2-4AE8-B107-95763AFAC6CD}" srcOrd="6" destOrd="0" parTransId="{95E0506F-1A80-450E-81AF-21FD5BDF82E8}" sibTransId="{AD374841-82D2-4117-9088-AAF25B3D18C0}"/>
    <dgm:cxn modelId="{782C4BEB-DED3-4454-81AA-7D21D8D2BCC3}" srcId="{66E543A5-0CF7-4FE0-AFDF-1E8A6F06B980}" destId="{221CF5A0-C02A-4073-BF0F-623BEE2A813A}" srcOrd="2" destOrd="0" parTransId="{20E6C8B0-3884-454A-B705-79D22B17CBF3}" sibTransId="{CBF50242-8713-4648-96B2-50D004D4C3C6}"/>
    <dgm:cxn modelId="{4391112F-38C4-4EE4-9F2F-FE11AB26A3B3}" type="presOf" srcId="{5ED76A1C-70EE-4453-856C-CD9EFB719D62}" destId="{2C7CFF5A-8A0E-4FDC-8F31-D5F6FFC6A2B6}" srcOrd="0" destOrd="0" presId="urn:microsoft.com/office/officeart/2005/8/layout/radial5"/>
    <dgm:cxn modelId="{54A8A838-83C8-4FF8-B170-C4D4479DC701}" srcId="{EC8C5689-76E5-4C84-99CF-DF8FB99189A0}" destId="{847BE400-DFF8-452B-A6C5-6C9A047F89FF}" srcOrd="12" destOrd="0" parTransId="{09F45732-1DCB-4DCB-9218-C7C550EAB51B}" sibTransId="{EC8C9DA1-C28F-4B7C-82B3-C37BC201E097}"/>
    <dgm:cxn modelId="{7EE460BC-7A55-4D74-8D8C-177028696C3C}" type="presOf" srcId="{62CB12B6-811D-47DA-8378-A38A366F0782}" destId="{4B910B59-DC4A-44DC-A214-ADCB261C03CC}" srcOrd="1" destOrd="0" presId="urn:microsoft.com/office/officeart/2005/8/layout/radial5"/>
    <dgm:cxn modelId="{6D9E9170-298B-4BB6-BA51-A3D454365C8D}" type="presOf" srcId="{A27D7DD7-3773-4503-A8F3-AFDBF7A6CC3F}" destId="{5B3D01A6-D1CB-47F3-9EE8-F9ABD47D233B}" srcOrd="1" destOrd="0" presId="urn:microsoft.com/office/officeart/2005/8/layout/radial5"/>
    <dgm:cxn modelId="{B1D0D8AE-C49D-445F-A6A1-911292150E49}" type="presOf" srcId="{74E44263-FE1D-49E3-B156-0E5B2811D196}" destId="{B8B5EC54-D335-40B8-A6AC-DC47C0A8D6A2}" srcOrd="0" destOrd="0" presId="urn:microsoft.com/office/officeart/2005/8/layout/radial5"/>
    <dgm:cxn modelId="{01A91B84-CC9C-407C-A7AB-AAD467133C09}" type="presOf" srcId="{4D4973DE-D8FA-4332-8189-A4B5DBDEB946}" destId="{D56F9B6C-D967-4DCC-8CDC-78508B9B24CE}" srcOrd="0" destOrd="0" presId="urn:microsoft.com/office/officeart/2005/8/layout/radial5"/>
    <dgm:cxn modelId="{EB0309B1-FCAE-49FC-9A71-7BD1CC012DBE}" srcId="{EC8C5689-76E5-4C84-99CF-DF8FB99189A0}" destId="{B800A2C1-9E05-4CB6-8A46-B758D1FB399C}" srcOrd="3" destOrd="0" parTransId="{4FEEF85E-934B-4B87-997F-055FC9FA69EC}" sibTransId="{BE14471D-3E19-485A-8865-40D332811EA5}"/>
    <dgm:cxn modelId="{57A0942E-99F4-4C6E-86A2-EEA972284CC2}" type="presOf" srcId="{0C5B1B40-1D46-473A-9170-A3994183999A}" destId="{21571020-BD0E-4739-AE57-CF769DFE8B75}" srcOrd="1" destOrd="0" presId="urn:microsoft.com/office/officeart/2005/8/layout/radial5"/>
    <dgm:cxn modelId="{63D42221-9A4D-413A-AAD3-D4B85F2DB5C9}" type="presOf" srcId="{E9F73246-A143-4935-B317-33949B05E02B}" destId="{0A477E46-CB3A-4408-828E-336EA0661E93}" srcOrd="1" destOrd="0" presId="urn:microsoft.com/office/officeart/2005/8/layout/radial5"/>
    <dgm:cxn modelId="{73465700-AC51-4B43-9DFF-7E5B35E2F6FD}" type="presOf" srcId="{A27D7DD7-3773-4503-A8F3-AFDBF7A6CC3F}" destId="{0F3FF251-2350-48F9-9447-1A02BA1D2846}" srcOrd="0" destOrd="0" presId="urn:microsoft.com/office/officeart/2005/8/layout/radial5"/>
    <dgm:cxn modelId="{3EEC7AB5-248B-4379-8ECD-ABA548B792E0}" type="presOf" srcId="{411CDA1F-E912-46BC-B48A-48987FCFBFAA}" destId="{7FA8CB23-06E0-4F8A-9CC6-57B194FF135F}" srcOrd="0" destOrd="0" presId="urn:microsoft.com/office/officeart/2005/8/layout/radial5"/>
    <dgm:cxn modelId="{1AD40594-B6E1-4850-A56F-C435DBB05E17}" type="presOf" srcId="{89E9B96E-A392-459A-B892-FBF9DD44C8C0}" destId="{87409F9C-A8B4-4DFD-B0C1-229274A7EACC}" srcOrd="0" destOrd="0" presId="urn:microsoft.com/office/officeart/2005/8/layout/radial5"/>
    <dgm:cxn modelId="{75E0D980-4256-4CF6-AF12-C36E0947874F}" type="presOf" srcId="{0481A32B-21C1-41D6-BA5D-61C496CCE3E0}" destId="{727B52B8-1424-4068-8DEC-A5F8C8BB7612}" srcOrd="0" destOrd="0" presId="urn:microsoft.com/office/officeart/2005/8/layout/radial5"/>
    <dgm:cxn modelId="{79552822-9447-4C84-8925-6B8F2F61C5E9}" type="presOf" srcId="{08E0BFE5-F3F2-4AE8-B107-95763AFAC6CD}" destId="{B1D09BD4-7671-4756-9456-B18FD6EC2E35}" srcOrd="0" destOrd="0" presId="urn:microsoft.com/office/officeart/2005/8/layout/radial5"/>
    <dgm:cxn modelId="{877EB51C-5BA7-48B5-8DE1-16CBFEB3554B}" type="presOf" srcId="{F3613E16-CA5D-4735-91CA-49628EE4A5BF}" destId="{19029717-F174-4AF6-981A-12C2CE93AAF3}" srcOrd="0" destOrd="0" presId="urn:microsoft.com/office/officeart/2005/8/layout/radial5"/>
    <dgm:cxn modelId="{B1163356-F650-4BE1-880E-3956137AF430}" srcId="{EC8C5689-76E5-4C84-99CF-DF8FB99189A0}" destId="{4D4973DE-D8FA-4332-8189-A4B5DBDEB946}" srcOrd="10" destOrd="0" parTransId="{880A0956-C42D-43DF-BD76-97601FF089CF}" sibTransId="{57042466-4C20-41EF-B1C5-FFB85B602681}"/>
    <dgm:cxn modelId="{2FF9E1D0-AC2F-49BB-A250-82E51694F0B0}" type="presOf" srcId="{4FEEF85E-934B-4B87-997F-055FC9FA69EC}" destId="{F28F99DB-F55B-4F13-8C4E-9D71E48EB490}" srcOrd="0" destOrd="0" presId="urn:microsoft.com/office/officeart/2005/8/layout/radial5"/>
    <dgm:cxn modelId="{4543F075-9F19-4AF3-9BA6-372B3D95DE6B}" srcId="{66E543A5-0CF7-4FE0-AFDF-1E8A6F06B980}" destId="{EC8C5689-76E5-4C84-99CF-DF8FB99189A0}" srcOrd="0" destOrd="0" parTransId="{96574806-7CC5-4911-BCF8-54873824CEA7}" sibTransId="{27C81C90-C523-4AE6-9CAD-83F9658FEE39}"/>
    <dgm:cxn modelId="{D4172563-1D96-448C-AF15-2343A764538D}" type="presOf" srcId="{0B35FB5F-09AF-4011-8F00-E911B1BE5D74}" destId="{5E8D1C74-1A84-4771-B49E-48F9C25B0E05}" srcOrd="1" destOrd="0" presId="urn:microsoft.com/office/officeart/2005/8/layout/radial5"/>
    <dgm:cxn modelId="{DA7FB1F0-8FCE-442B-BD93-C57E8F370373}" type="presOf" srcId="{A62471F9-4956-4E93-A495-9B9462F8039A}" destId="{6826B928-62BB-4169-9125-254A80760766}" srcOrd="0" destOrd="0" presId="urn:microsoft.com/office/officeart/2005/8/layout/radial5"/>
    <dgm:cxn modelId="{30CF61EF-E7C8-4615-B359-207E060FAC75}" type="presOf" srcId="{4FEEF85E-934B-4B87-997F-055FC9FA69EC}" destId="{EBE661BF-8126-469E-96DE-1DB6EC1B5203}" srcOrd="1" destOrd="0" presId="urn:microsoft.com/office/officeart/2005/8/layout/radial5"/>
    <dgm:cxn modelId="{49721B6F-A33B-4EB2-B742-5FA789DC4213}" type="presOf" srcId="{ABE272E6-BA67-4093-BBD8-50403BD2D47F}" destId="{51BED39B-508E-4783-B6D4-33BD380522B0}" srcOrd="0" destOrd="0" presId="urn:microsoft.com/office/officeart/2005/8/layout/radial5"/>
    <dgm:cxn modelId="{02C3BFCE-4711-4A79-9844-F28FA39934F3}" type="presOf" srcId="{E9F73246-A143-4935-B317-33949B05E02B}" destId="{B210D1EB-788E-44DC-A0C3-A89D382999AB}" srcOrd="0" destOrd="0" presId="urn:microsoft.com/office/officeart/2005/8/layout/radial5"/>
    <dgm:cxn modelId="{CB1C4C98-7C4B-4474-A138-6E17CCB82904}" type="presOf" srcId="{74E44263-FE1D-49E3-B156-0E5B2811D196}" destId="{86B55665-CD54-43BF-90A7-CE2A024538D6}" srcOrd="1" destOrd="0" presId="urn:microsoft.com/office/officeart/2005/8/layout/radial5"/>
    <dgm:cxn modelId="{ADC53678-16F1-4474-8681-F12079D70F60}" type="presOf" srcId="{A19AF148-EDC0-4AD7-99B9-FAF21767D751}" destId="{2BE6F6E1-C50E-46E2-91F2-B2C2DFB9EF6F}" srcOrd="0" destOrd="0" presId="urn:microsoft.com/office/officeart/2005/8/layout/radial5"/>
    <dgm:cxn modelId="{C1004DF7-CB80-4D7F-8966-ABC6B7BAD186}" type="presOf" srcId="{0C0798D1-55A5-4D61-AD66-9AECF78CA744}" destId="{3EF7346E-853C-4092-A6C4-DF3A20B92C51}" srcOrd="0" destOrd="0" presId="urn:microsoft.com/office/officeart/2005/8/layout/radial5"/>
    <dgm:cxn modelId="{4839AC11-7711-40A4-8248-96962A9D9FDB}" srcId="{EC8C5689-76E5-4C84-99CF-DF8FB99189A0}" destId="{A19AF148-EDC0-4AD7-99B9-FAF21767D751}" srcOrd="1" destOrd="0" parTransId="{0C0798D1-55A5-4D61-AD66-9AECF78CA744}" sibTransId="{81DD15E5-CE11-4770-9D3B-4F2CEA2B45D9}"/>
    <dgm:cxn modelId="{3195681A-12CD-4450-887B-AA2367C52087}" type="presOf" srcId="{95E0506F-1A80-450E-81AF-21FD5BDF82E8}" destId="{D01AA8B7-4BA7-4D74-8148-BD1DFECDE231}" srcOrd="0" destOrd="0" presId="urn:microsoft.com/office/officeart/2005/8/layout/radial5"/>
    <dgm:cxn modelId="{4C57CA2D-B701-4670-B175-465692649B65}" srcId="{EC8C5689-76E5-4C84-99CF-DF8FB99189A0}" destId="{5ED76A1C-70EE-4453-856C-CD9EFB719D62}" srcOrd="7" destOrd="0" parTransId="{74E44263-FE1D-49E3-B156-0E5B2811D196}" sibTransId="{2048C1B2-2568-47C8-92A4-1AABB75B8B81}"/>
    <dgm:cxn modelId="{0D10028E-8A26-45AC-A0A8-C6F9C3252220}" srcId="{66E543A5-0CF7-4FE0-AFDF-1E8A6F06B980}" destId="{B5A88DEA-D190-46AD-81AA-4B49511EAAEE}" srcOrd="1" destOrd="0" parTransId="{9A861D4C-FA15-4394-83F4-E53A6DBC3561}" sibTransId="{46F54C0D-605F-4461-BDA6-7F081C793F68}"/>
    <dgm:cxn modelId="{CAA23B4F-EA34-4142-8EC3-621979EAEBE5}" type="presOf" srcId="{66E543A5-0CF7-4FE0-AFDF-1E8A6F06B980}" destId="{F07AAF12-EFE8-402F-9263-B6C2071C7B24}" srcOrd="0" destOrd="0" presId="urn:microsoft.com/office/officeart/2005/8/layout/radial5"/>
    <dgm:cxn modelId="{21FE2BE1-685E-4C95-A094-BA445A675F72}" type="presOf" srcId="{880A0956-C42D-43DF-BD76-97601FF089CF}" destId="{ADF36F32-82E2-4F4C-B9B7-9BC61FEC874F}" srcOrd="0" destOrd="0" presId="urn:microsoft.com/office/officeart/2005/8/layout/radial5"/>
    <dgm:cxn modelId="{84ECA9D9-5CE6-420F-A6A5-F45CCCA3BA5E}" srcId="{EC8C5689-76E5-4C84-99CF-DF8FB99189A0}" destId="{A62471F9-4956-4E93-A495-9B9462F8039A}" srcOrd="11" destOrd="0" parTransId="{0481A32B-21C1-41D6-BA5D-61C496CCE3E0}" sibTransId="{47B07686-ED81-456D-9F70-BB366126F640}"/>
    <dgm:cxn modelId="{054550B5-EFF2-4A5F-B39A-8414E7CDFF2A}" type="presOf" srcId="{880A0956-C42D-43DF-BD76-97601FF089CF}" destId="{0A50CEE8-06EE-4B2A-B78E-F86517A6CA71}" srcOrd="1" destOrd="0" presId="urn:microsoft.com/office/officeart/2005/8/layout/radial5"/>
    <dgm:cxn modelId="{3C6D1E92-740D-4D94-8C9B-708EF68D1AAA}" type="presOf" srcId="{0C5B1B40-1D46-473A-9170-A3994183999A}" destId="{448CBF2D-59FF-4EE4-AFE3-13852F73F051}" srcOrd="0" destOrd="0" presId="urn:microsoft.com/office/officeart/2005/8/layout/radial5"/>
    <dgm:cxn modelId="{45C72701-F059-4AA4-8C28-FFF5F4805C0E}" type="presOf" srcId="{825AB26A-C490-4767-A51C-EBD6DC3ADD74}" destId="{63D8EE1F-A9E8-440E-ACBC-2FC03F55BB0B}" srcOrd="0" destOrd="0" presId="urn:microsoft.com/office/officeart/2005/8/layout/radial5"/>
    <dgm:cxn modelId="{4B76247F-EEB6-449C-99DB-4510043B1EEB}" type="presOf" srcId="{09F45732-1DCB-4DCB-9218-C7C550EAB51B}" destId="{792C50F7-A824-4BD7-A331-4180B4D2FC96}" srcOrd="0" destOrd="0" presId="urn:microsoft.com/office/officeart/2005/8/layout/radial5"/>
    <dgm:cxn modelId="{22368E99-EB79-4D7E-A31A-016C46ACD10E}" type="presOf" srcId="{09F45732-1DCB-4DCB-9218-C7C550EAB51B}" destId="{179CF813-C758-4AAC-AE25-E0A046211EED}" srcOrd="1" destOrd="0" presId="urn:microsoft.com/office/officeart/2005/8/layout/radial5"/>
    <dgm:cxn modelId="{63B0AAEB-1F7C-4E16-A368-DB7CDC3932F2}" type="presOf" srcId="{EC8C5689-76E5-4C84-99CF-DF8FB99189A0}" destId="{89C114D3-E1A3-4ADF-A667-34D88E7855BB}" srcOrd="0" destOrd="0" presId="urn:microsoft.com/office/officeart/2005/8/layout/radial5"/>
    <dgm:cxn modelId="{B852A475-47BD-4A15-B617-6799477DBA0E}" type="presOf" srcId="{62CB12B6-811D-47DA-8378-A38A366F0782}" destId="{EAED74A8-8AFF-44DD-9C47-E96148B3DE0F}" srcOrd="0" destOrd="0" presId="urn:microsoft.com/office/officeart/2005/8/layout/radial5"/>
    <dgm:cxn modelId="{21FE6FCE-F7C7-410C-9C5F-B2C5D19749AB}" srcId="{EC8C5689-76E5-4C84-99CF-DF8FB99189A0}" destId="{3743C76F-DF2F-4B60-8079-CC67D1B0D185}" srcOrd="4" destOrd="0" parTransId="{E9F73246-A143-4935-B317-33949B05E02B}" sibTransId="{1BDFE199-4D32-46A6-BFB3-D71BBE3D1BE6}"/>
    <dgm:cxn modelId="{84A3FF75-4FED-4765-9A3E-299FA02DC7E3}" type="presOf" srcId="{3743C76F-DF2F-4B60-8079-CC67D1B0D185}" destId="{85755526-0BDE-4FFF-AD9B-97B587BBC33B}" srcOrd="0" destOrd="0" presId="urn:microsoft.com/office/officeart/2005/8/layout/radial5"/>
    <dgm:cxn modelId="{05ECFF44-2B08-487B-B99D-19001A363E1A}" type="presOf" srcId="{847BE400-DFF8-452B-A6C5-6C9A047F89FF}" destId="{248E477C-65F9-4CE2-BBC6-1145A9A19D7B}" srcOrd="0" destOrd="0" presId="urn:microsoft.com/office/officeart/2005/8/layout/radial5"/>
    <dgm:cxn modelId="{A74143B0-27BA-4BE8-A72B-8150F89F3071}" type="presOf" srcId="{95E0506F-1A80-450E-81AF-21FD5BDF82E8}" destId="{C574BB47-DC9E-4B00-AA84-EC6B4193E21A}" srcOrd="1" destOrd="0" presId="urn:microsoft.com/office/officeart/2005/8/layout/radial5"/>
    <dgm:cxn modelId="{E555B37F-7510-4F45-8704-89C2ACFDCF44}" type="presOf" srcId="{0481A32B-21C1-41D6-BA5D-61C496CCE3E0}" destId="{426C0C51-CECD-48FA-A2BC-B8944A27718E}" srcOrd="1" destOrd="0" presId="urn:microsoft.com/office/officeart/2005/8/layout/radial5"/>
    <dgm:cxn modelId="{8972A05F-7D1C-48EE-A7E5-042932C187A0}" srcId="{EC8C5689-76E5-4C84-99CF-DF8FB99189A0}" destId="{89E9B96E-A392-459A-B892-FBF9DD44C8C0}" srcOrd="5" destOrd="0" parTransId="{411CDA1F-E912-46BC-B48A-48987FCFBFAA}" sibTransId="{1FE0620C-EA1F-4E9A-8234-C6F334CBD61F}"/>
    <dgm:cxn modelId="{7F29457C-7374-41EB-8B89-DAA878C715AA}" type="presOf" srcId="{0E660A32-91C1-4CA8-A22F-19F4DA5E4177}" destId="{10DB0114-BC4D-42C7-944F-0945F50D4150}" srcOrd="0" destOrd="0" presId="urn:microsoft.com/office/officeart/2005/8/layout/radial5"/>
    <dgm:cxn modelId="{5D6BFB58-8BB1-4A98-A61C-4DBE793CD938}" type="presParOf" srcId="{F07AAF12-EFE8-402F-9263-B6C2071C7B24}" destId="{89C114D3-E1A3-4ADF-A667-34D88E7855BB}" srcOrd="0" destOrd="0" presId="urn:microsoft.com/office/officeart/2005/8/layout/radial5"/>
    <dgm:cxn modelId="{8B1AF36A-44DD-4DE4-887B-9FF97AE3B296}" type="presParOf" srcId="{F07AAF12-EFE8-402F-9263-B6C2071C7B24}" destId="{0F3FF251-2350-48F9-9447-1A02BA1D2846}" srcOrd="1" destOrd="0" presId="urn:microsoft.com/office/officeart/2005/8/layout/radial5"/>
    <dgm:cxn modelId="{8CFFF649-8253-493C-89C1-196D71390C82}" type="presParOf" srcId="{0F3FF251-2350-48F9-9447-1A02BA1D2846}" destId="{5B3D01A6-D1CB-47F3-9EE8-F9ABD47D233B}" srcOrd="0" destOrd="0" presId="urn:microsoft.com/office/officeart/2005/8/layout/radial5"/>
    <dgm:cxn modelId="{1958EB1E-872F-4B87-B89D-9026E31CB708}" type="presParOf" srcId="{F07AAF12-EFE8-402F-9263-B6C2071C7B24}" destId="{63D8EE1F-A9E8-440E-ACBC-2FC03F55BB0B}" srcOrd="2" destOrd="0" presId="urn:microsoft.com/office/officeart/2005/8/layout/radial5"/>
    <dgm:cxn modelId="{7917DC90-58CE-4644-A198-15EB741B0A4A}" type="presParOf" srcId="{F07AAF12-EFE8-402F-9263-B6C2071C7B24}" destId="{3EF7346E-853C-4092-A6C4-DF3A20B92C51}" srcOrd="3" destOrd="0" presId="urn:microsoft.com/office/officeart/2005/8/layout/radial5"/>
    <dgm:cxn modelId="{695EA3CE-D13F-4F9E-BB30-85C9A3CBBA1B}" type="presParOf" srcId="{3EF7346E-853C-4092-A6C4-DF3A20B92C51}" destId="{2B267BBE-E5B9-4377-AA31-78BF71059206}" srcOrd="0" destOrd="0" presId="urn:microsoft.com/office/officeart/2005/8/layout/radial5"/>
    <dgm:cxn modelId="{7A5C9543-D5CD-4C4B-88AD-B70DDB19ED14}" type="presParOf" srcId="{F07AAF12-EFE8-402F-9263-B6C2071C7B24}" destId="{2BE6F6E1-C50E-46E2-91F2-B2C2DFB9EF6F}" srcOrd="4" destOrd="0" presId="urn:microsoft.com/office/officeart/2005/8/layout/radial5"/>
    <dgm:cxn modelId="{13F86499-2319-44CC-8872-3A8206053F9F}" type="presParOf" srcId="{F07AAF12-EFE8-402F-9263-B6C2071C7B24}" destId="{72F64AE0-BBB5-488E-ACD1-DC495880BA77}" srcOrd="5" destOrd="0" presId="urn:microsoft.com/office/officeart/2005/8/layout/radial5"/>
    <dgm:cxn modelId="{52B8190C-E024-4727-B7C9-3CD08099BBE2}" type="presParOf" srcId="{72F64AE0-BBB5-488E-ACD1-DC495880BA77}" destId="{5E8D1C74-1A84-4771-B49E-48F9C25B0E05}" srcOrd="0" destOrd="0" presId="urn:microsoft.com/office/officeart/2005/8/layout/radial5"/>
    <dgm:cxn modelId="{C6B6EEAC-26F8-42E9-9473-5D91AAB48EBE}" type="presParOf" srcId="{F07AAF12-EFE8-402F-9263-B6C2071C7B24}" destId="{19029717-F174-4AF6-981A-12C2CE93AAF3}" srcOrd="6" destOrd="0" presId="urn:microsoft.com/office/officeart/2005/8/layout/radial5"/>
    <dgm:cxn modelId="{D2A69183-2FA6-4F49-9B15-802E1A9BC102}" type="presParOf" srcId="{F07AAF12-EFE8-402F-9263-B6C2071C7B24}" destId="{F28F99DB-F55B-4F13-8C4E-9D71E48EB490}" srcOrd="7" destOrd="0" presId="urn:microsoft.com/office/officeart/2005/8/layout/radial5"/>
    <dgm:cxn modelId="{49F74A4C-EEA0-411A-884F-D04431D8354C}" type="presParOf" srcId="{F28F99DB-F55B-4F13-8C4E-9D71E48EB490}" destId="{EBE661BF-8126-469E-96DE-1DB6EC1B5203}" srcOrd="0" destOrd="0" presId="urn:microsoft.com/office/officeart/2005/8/layout/radial5"/>
    <dgm:cxn modelId="{E1266007-C9C0-4E2A-BA27-AD75F6F4E614}" type="presParOf" srcId="{F07AAF12-EFE8-402F-9263-B6C2071C7B24}" destId="{BA6B9DE6-DC31-4730-A672-CBBD58D35496}" srcOrd="8" destOrd="0" presId="urn:microsoft.com/office/officeart/2005/8/layout/radial5"/>
    <dgm:cxn modelId="{BC29AE34-9197-42DF-91E9-39FD026575DD}" type="presParOf" srcId="{F07AAF12-EFE8-402F-9263-B6C2071C7B24}" destId="{B210D1EB-788E-44DC-A0C3-A89D382999AB}" srcOrd="9" destOrd="0" presId="urn:microsoft.com/office/officeart/2005/8/layout/radial5"/>
    <dgm:cxn modelId="{9B53C10A-3A70-4F58-853C-46B660C76AE3}" type="presParOf" srcId="{B210D1EB-788E-44DC-A0C3-A89D382999AB}" destId="{0A477E46-CB3A-4408-828E-336EA0661E93}" srcOrd="0" destOrd="0" presId="urn:microsoft.com/office/officeart/2005/8/layout/radial5"/>
    <dgm:cxn modelId="{8106C269-7FC8-4C4E-BBF4-A0637179540A}" type="presParOf" srcId="{F07AAF12-EFE8-402F-9263-B6C2071C7B24}" destId="{85755526-0BDE-4FFF-AD9B-97B587BBC33B}" srcOrd="10" destOrd="0" presId="urn:microsoft.com/office/officeart/2005/8/layout/radial5"/>
    <dgm:cxn modelId="{DD7E0364-A056-469E-AB19-8CCFA367DB84}" type="presParOf" srcId="{F07AAF12-EFE8-402F-9263-B6C2071C7B24}" destId="{7FA8CB23-06E0-4F8A-9CC6-57B194FF135F}" srcOrd="11" destOrd="0" presId="urn:microsoft.com/office/officeart/2005/8/layout/radial5"/>
    <dgm:cxn modelId="{13A4954C-8F5D-4A62-8429-7F9112AB918F}" type="presParOf" srcId="{7FA8CB23-06E0-4F8A-9CC6-57B194FF135F}" destId="{3D5710A9-98F1-4BDC-9C0A-74CE0E5BF2F2}" srcOrd="0" destOrd="0" presId="urn:microsoft.com/office/officeart/2005/8/layout/radial5"/>
    <dgm:cxn modelId="{FB225E79-C9AB-4D1B-B025-F999E257619A}" type="presParOf" srcId="{F07AAF12-EFE8-402F-9263-B6C2071C7B24}" destId="{87409F9C-A8B4-4DFD-B0C1-229274A7EACC}" srcOrd="12" destOrd="0" presId="urn:microsoft.com/office/officeart/2005/8/layout/radial5"/>
    <dgm:cxn modelId="{78B8D7D5-F556-44C2-A9AB-5D5C730C3618}" type="presParOf" srcId="{F07AAF12-EFE8-402F-9263-B6C2071C7B24}" destId="{D01AA8B7-4BA7-4D74-8148-BD1DFECDE231}" srcOrd="13" destOrd="0" presId="urn:microsoft.com/office/officeart/2005/8/layout/radial5"/>
    <dgm:cxn modelId="{22277094-598C-4796-90BF-96CF0651DC64}" type="presParOf" srcId="{D01AA8B7-4BA7-4D74-8148-BD1DFECDE231}" destId="{C574BB47-DC9E-4B00-AA84-EC6B4193E21A}" srcOrd="0" destOrd="0" presId="urn:microsoft.com/office/officeart/2005/8/layout/radial5"/>
    <dgm:cxn modelId="{B6DCF64F-B294-4813-9C0F-21FC0E8AB6F2}" type="presParOf" srcId="{F07AAF12-EFE8-402F-9263-B6C2071C7B24}" destId="{B1D09BD4-7671-4756-9456-B18FD6EC2E35}" srcOrd="14" destOrd="0" presId="urn:microsoft.com/office/officeart/2005/8/layout/radial5"/>
    <dgm:cxn modelId="{9572A07A-77BE-4AE4-8270-628B86D1B215}" type="presParOf" srcId="{F07AAF12-EFE8-402F-9263-B6C2071C7B24}" destId="{B8B5EC54-D335-40B8-A6AC-DC47C0A8D6A2}" srcOrd="15" destOrd="0" presId="urn:microsoft.com/office/officeart/2005/8/layout/radial5"/>
    <dgm:cxn modelId="{1B15E94E-5B99-4083-84B2-BFD301CE433C}" type="presParOf" srcId="{B8B5EC54-D335-40B8-A6AC-DC47C0A8D6A2}" destId="{86B55665-CD54-43BF-90A7-CE2A024538D6}" srcOrd="0" destOrd="0" presId="urn:microsoft.com/office/officeart/2005/8/layout/radial5"/>
    <dgm:cxn modelId="{8DBE1327-8F80-4275-9760-B9790F0F7EC7}" type="presParOf" srcId="{F07AAF12-EFE8-402F-9263-B6C2071C7B24}" destId="{2C7CFF5A-8A0E-4FDC-8F31-D5F6FFC6A2B6}" srcOrd="16" destOrd="0" presId="urn:microsoft.com/office/officeart/2005/8/layout/radial5"/>
    <dgm:cxn modelId="{EB3233E9-E2A4-4366-B8E2-8AFC2A33CD9E}" type="presParOf" srcId="{F07AAF12-EFE8-402F-9263-B6C2071C7B24}" destId="{448CBF2D-59FF-4EE4-AFE3-13852F73F051}" srcOrd="17" destOrd="0" presId="urn:microsoft.com/office/officeart/2005/8/layout/radial5"/>
    <dgm:cxn modelId="{8DC6EFC5-53AA-47F1-8994-17845342FFE4}" type="presParOf" srcId="{448CBF2D-59FF-4EE4-AFE3-13852F73F051}" destId="{21571020-BD0E-4739-AE57-CF769DFE8B75}" srcOrd="0" destOrd="0" presId="urn:microsoft.com/office/officeart/2005/8/layout/radial5"/>
    <dgm:cxn modelId="{A4AEF048-86C8-4179-8BB7-C52392FC24B5}" type="presParOf" srcId="{F07AAF12-EFE8-402F-9263-B6C2071C7B24}" destId="{10DB0114-BC4D-42C7-944F-0945F50D4150}" srcOrd="18" destOrd="0" presId="urn:microsoft.com/office/officeart/2005/8/layout/radial5"/>
    <dgm:cxn modelId="{DC3E737C-1098-4378-9737-1605207E039C}" type="presParOf" srcId="{F07AAF12-EFE8-402F-9263-B6C2071C7B24}" destId="{EAED74A8-8AFF-44DD-9C47-E96148B3DE0F}" srcOrd="19" destOrd="0" presId="urn:microsoft.com/office/officeart/2005/8/layout/radial5"/>
    <dgm:cxn modelId="{E74C080A-C645-4C8E-ABEB-D121BEBFA028}" type="presParOf" srcId="{EAED74A8-8AFF-44DD-9C47-E96148B3DE0F}" destId="{4B910B59-DC4A-44DC-A214-ADCB261C03CC}" srcOrd="0" destOrd="0" presId="urn:microsoft.com/office/officeart/2005/8/layout/radial5"/>
    <dgm:cxn modelId="{EEC6FEF4-72BA-4053-A4C9-7A2E42FD22D6}" type="presParOf" srcId="{F07AAF12-EFE8-402F-9263-B6C2071C7B24}" destId="{51BED39B-508E-4783-B6D4-33BD380522B0}" srcOrd="20" destOrd="0" presId="urn:microsoft.com/office/officeart/2005/8/layout/radial5"/>
    <dgm:cxn modelId="{DCBA0468-55FD-486E-AA0F-90FC2035A184}" type="presParOf" srcId="{F07AAF12-EFE8-402F-9263-B6C2071C7B24}" destId="{ADF36F32-82E2-4F4C-B9B7-9BC61FEC874F}" srcOrd="21" destOrd="0" presId="urn:microsoft.com/office/officeart/2005/8/layout/radial5"/>
    <dgm:cxn modelId="{8C17DAFF-59AE-4DA9-87CA-EAFD7F223D39}" type="presParOf" srcId="{ADF36F32-82E2-4F4C-B9B7-9BC61FEC874F}" destId="{0A50CEE8-06EE-4B2A-B78E-F86517A6CA71}" srcOrd="0" destOrd="0" presId="urn:microsoft.com/office/officeart/2005/8/layout/radial5"/>
    <dgm:cxn modelId="{5CAD029F-5BCC-482F-867D-6097ACDE7539}" type="presParOf" srcId="{F07AAF12-EFE8-402F-9263-B6C2071C7B24}" destId="{D56F9B6C-D967-4DCC-8CDC-78508B9B24CE}" srcOrd="22" destOrd="0" presId="urn:microsoft.com/office/officeart/2005/8/layout/radial5"/>
    <dgm:cxn modelId="{DA592A6D-BA21-472C-981C-4D89C29E3B96}" type="presParOf" srcId="{F07AAF12-EFE8-402F-9263-B6C2071C7B24}" destId="{727B52B8-1424-4068-8DEC-A5F8C8BB7612}" srcOrd="23" destOrd="0" presId="urn:microsoft.com/office/officeart/2005/8/layout/radial5"/>
    <dgm:cxn modelId="{112E08D9-AF77-4F52-AFD7-3210BB89FEA3}" type="presParOf" srcId="{727B52B8-1424-4068-8DEC-A5F8C8BB7612}" destId="{426C0C51-CECD-48FA-A2BC-B8944A27718E}" srcOrd="0" destOrd="0" presId="urn:microsoft.com/office/officeart/2005/8/layout/radial5"/>
    <dgm:cxn modelId="{C5085B30-3A2C-45E5-9BAA-B66C730EB3A9}" type="presParOf" srcId="{F07AAF12-EFE8-402F-9263-B6C2071C7B24}" destId="{6826B928-62BB-4169-9125-254A80760766}" srcOrd="24" destOrd="0" presId="urn:microsoft.com/office/officeart/2005/8/layout/radial5"/>
    <dgm:cxn modelId="{0110F726-C8A3-4891-84FF-E463834D125C}" type="presParOf" srcId="{F07AAF12-EFE8-402F-9263-B6C2071C7B24}" destId="{792C50F7-A824-4BD7-A331-4180B4D2FC96}" srcOrd="25" destOrd="0" presId="urn:microsoft.com/office/officeart/2005/8/layout/radial5"/>
    <dgm:cxn modelId="{341BECC4-AE29-4A76-91B3-20195C49766E}" type="presParOf" srcId="{792C50F7-A824-4BD7-A331-4180B4D2FC96}" destId="{179CF813-C758-4AAC-AE25-E0A046211EED}" srcOrd="0" destOrd="0" presId="urn:microsoft.com/office/officeart/2005/8/layout/radial5"/>
    <dgm:cxn modelId="{E77EA2E6-CF02-4D45-BE2A-C8DAE3DD48FC}" type="presParOf" srcId="{F07AAF12-EFE8-402F-9263-B6C2071C7B24}" destId="{248E477C-65F9-4CE2-BBC6-1145A9A19D7B}" srcOrd="2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E387B5-9605-45F5-B879-2E8A48A8E88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B26708C-E6FA-49D6-B23A-BF14E345588E}">
      <dgm:prSet phldrT="[Text]" custT="1"/>
      <dgm:spPr>
        <a:solidFill>
          <a:schemeClr val="accent1"/>
        </a:solidFill>
      </dgm:spPr>
      <dgm:t>
        <a:bodyPr/>
        <a:lstStyle/>
        <a:p>
          <a:pPr>
            <a:lnSpc>
              <a:spcPct val="90000"/>
            </a:lnSpc>
            <a:spcAft>
              <a:spcPct val="35000"/>
            </a:spcAft>
          </a:pPr>
          <a:endParaRPr lang="bn-BD" sz="1100" b="1" i="0" dirty="0" smtClean="0">
            <a:latin typeface="Kalpurush" panose="02000600000000000000" pitchFamily="2" charset="0"/>
            <a:cs typeface="Kalpurush" panose="02000600000000000000" pitchFamily="2" charset="0"/>
          </a:endParaRPr>
        </a:p>
        <a:p>
          <a:pPr>
            <a:lnSpc>
              <a:spcPct val="100000"/>
            </a:lnSpc>
            <a:spcAft>
              <a:spcPts val="0"/>
            </a:spcAft>
          </a:pPr>
          <a:r>
            <a:rPr lang="bn-BD" sz="2400" b="1" i="0" dirty="0" smtClean="0">
              <a:latin typeface="Kalpurush" panose="02000600000000000000" pitchFamily="2" charset="0"/>
              <a:cs typeface="Kalpurush" panose="02000600000000000000" pitchFamily="2" charset="0"/>
            </a:rPr>
            <a:t>ডিজিটাল</a:t>
          </a:r>
        </a:p>
        <a:p>
          <a:pPr>
            <a:lnSpc>
              <a:spcPct val="100000"/>
            </a:lnSpc>
            <a:spcAft>
              <a:spcPts val="0"/>
            </a:spcAft>
          </a:pPr>
          <a:r>
            <a:rPr lang="bn-BD" sz="2400" b="1" i="0" dirty="0" smtClean="0">
              <a:latin typeface="Kalpurush" panose="02000600000000000000" pitchFamily="2" charset="0"/>
              <a:cs typeface="Kalpurush" panose="02000600000000000000" pitchFamily="2" charset="0"/>
            </a:rPr>
            <a:t>কৃষি</a:t>
          </a:r>
        </a:p>
        <a:p>
          <a:pPr>
            <a:lnSpc>
              <a:spcPct val="100000"/>
            </a:lnSpc>
            <a:spcAft>
              <a:spcPts val="0"/>
            </a:spcAft>
          </a:pPr>
          <a:r>
            <a:rPr lang="bn-BD" sz="2400" b="1" i="0" dirty="0" smtClean="0">
              <a:latin typeface="Kalpurush" panose="02000600000000000000" pitchFamily="2" charset="0"/>
              <a:cs typeface="Kalpurush" panose="02000600000000000000" pitchFamily="2" charset="0"/>
            </a:rPr>
            <a:t>মার্কেট</a:t>
          </a:r>
          <a:endParaRPr lang="en-US" sz="2400" b="1" i="0" dirty="0">
            <a:latin typeface="Kalpurush" panose="02000600000000000000" pitchFamily="2" charset="0"/>
            <a:cs typeface="Kalpurush" panose="02000600000000000000" pitchFamily="2" charset="0"/>
          </a:endParaRPr>
        </a:p>
      </dgm:t>
    </dgm:pt>
    <dgm:pt modelId="{DA24BB9A-9632-4ED2-98A0-20A7BE26D4AA}" type="parTrans" cxnId="{39E7D65E-82C0-4487-8773-A14784E4C93D}">
      <dgm:prSet/>
      <dgm:spPr/>
      <dgm:t>
        <a:bodyPr/>
        <a:lstStyle/>
        <a:p>
          <a:endParaRPr lang="en-US"/>
        </a:p>
      </dgm:t>
    </dgm:pt>
    <dgm:pt modelId="{C0847C14-4988-41D2-B9F5-8AA6049B4E0F}" type="sibTrans" cxnId="{39E7D65E-82C0-4487-8773-A14784E4C93D}">
      <dgm:prSet/>
      <dgm:spPr/>
      <dgm:t>
        <a:bodyPr/>
        <a:lstStyle/>
        <a:p>
          <a:endParaRPr lang="en-US"/>
        </a:p>
      </dgm:t>
    </dgm:pt>
    <dgm:pt modelId="{0300D899-097A-4451-AE7E-103D6154B50C}">
      <dgm:prSet phldrT="[Text]" custT="1"/>
      <dgm:spPr/>
      <dgm:t>
        <a:bodyPr/>
        <a:lstStyle/>
        <a:p>
          <a:pPr>
            <a:lnSpc>
              <a:spcPct val="100000"/>
            </a:lnSpc>
            <a:spcAft>
              <a:spcPts val="0"/>
            </a:spcAft>
          </a:pPr>
          <a:r>
            <a:rPr lang="bn-BD" sz="1800" dirty="0" smtClean="0">
              <a:effectLst/>
              <a:latin typeface="Kalpurush" panose="02000600000000000000" pitchFamily="2" charset="0"/>
              <a:ea typeface="Times New Roman" panose="02020603050405020304" pitchFamily="18" charset="0"/>
              <a:cs typeface="Kalpurush" panose="02000600000000000000" pitchFamily="2" charset="0"/>
            </a:rPr>
            <a:t>কৃষক তার উৎপাদিত পণ্য ঘরে বসেই বিক্রি করতে সক্ষম হবেন।</a:t>
          </a:r>
          <a:endParaRPr lang="en-US" sz="1800" dirty="0">
            <a:latin typeface="Kalpurush" panose="02000600000000000000" pitchFamily="2" charset="0"/>
            <a:cs typeface="Kalpurush" panose="02000600000000000000" pitchFamily="2" charset="0"/>
          </a:endParaRPr>
        </a:p>
      </dgm:t>
    </dgm:pt>
    <dgm:pt modelId="{3684E8AA-7FC6-42BB-A418-7C5D7925FA58}" type="parTrans" cxnId="{749F5B70-51CB-4C25-A435-A218C7FEA1A9}">
      <dgm:prSet/>
      <dgm:spPr/>
      <dgm:t>
        <a:bodyPr/>
        <a:lstStyle/>
        <a:p>
          <a:endParaRPr lang="en-US"/>
        </a:p>
      </dgm:t>
    </dgm:pt>
    <dgm:pt modelId="{63B647FC-150B-4F87-B501-2DAF5A3D956D}" type="sibTrans" cxnId="{749F5B70-51CB-4C25-A435-A218C7FEA1A9}">
      <dgm:prSet/>
      <dgm:spPr/>
      <dgm:t>
        <a:bodyPr/>
        <a:lstStyle/>
        <a:p>
          <a:endParaRPr lang="en-US"/>
        </a:p>
      </dgm:t>
    </dgm:pt>
    <dgm:pt modelId="{CB58BF54-3988-4A57-B5BD-D0D77B522445}">
      <dgm:prSet custT="1"/>
      <dgm:spPr/>
      <dgm:t>
        <a:bodyPr/>
        <a:lstStyle/>
        <a:p>
          <a:pPr>
            <a:lnSpc>
              <a:spcPct val="100000"/>
            </a:lnSpc>
            <a:spcAft>
              <a:spcPts val="0"/>
            </a:spcAft>
          </a:pPr>
          <a:r>
            <a:rPr lang="bn-BD" sz="1800" dirty="0" smtClean="0">
              <a:effectLst/>
              <a:latin typeface="Kalpurush" panose="02000600000000000000" pitchFamily="2" charset="0"/>
              <a:ea typeface="Times New Roman" panose="02020603050405020304" pitchFamily="18" charset="0"/>
              <a:cs typeface="Kalpurush" panose="02000600000000000000" pitchFamily="2" charset="0"/>
            </a:rPr>
            <a:t>এটি হতে পারে কৃষকের অবিক্রিত পণ্য বিক্রি করার একটি বিকল্প পথ। এতে তার ক্ষতির পরিমান অনেক কমে আসবে।</a:t>
          </a:r>
          <a:endParaRPr lang="en-US" sz="1800" dirty="0">
            <a:effectLst/>
            <a:latin typeface="Kalpurush" panose="02000600000000000000" pitchFamily="2" charset="0"/>
            <a:ea typeface="Calibri" panose="020F0502020204030204" pitchFamily="34" charset="0"/>
            <a:cs typeface="Kalpurush" panose="02000600000000000000" pitchFamily="2" charset="0"/>
          </a:endParaRPr>
        </a:p>
      </dgm:t>
    </dgm:pt>
    <dgm:pt modelId="{675CD05D-E96A-494A-AD2C-6553D9F29D06}" type="parTrans" cxnId="{DFDCB364-4EEF-47A0-A15F-DFEBDED4CA28}">
      <dgm:prSet/>
      <dgm:spPr/>
      <dgm:t>
        <a:bodyPr/>
        <a:lstStyle/>
        <a:p>
          <a:endParaRPr lang="en-US"/>
        </a:p>
      </dgm:t>
    </dgm:pt>
    <dgm:pt modelId="{D5A7A507-D001-4B3E-8C34-74A8DBF118BB}" type="sibTrans" cxnId="{DFDCB364-4EEF-47A0-A15F-DFEBDED4CA28}">
      <dgm:prSet/>
      <dgm:spPr/>
      <dgm:t>
        <a:bodyPr/>
        <a:lstStyle/>
        <a:p>
          <a:endParaRPr lang="en-US"/>
        </a:p>
      </dgm:t>
    </dgm:pt>
    <dgm:pt modelId="{4E39A439-560D-4462-86D8-8E77B98CD147}">
      <dgm:prSet custT="1"/>
      <dgm:spPr/>
      <dgm:t>
        <a:bodyPr/>
        <a:lstStyle/>
        <a:p>
          <a:pPr>
            <a:lnSpc>
              <a:spcPct val="100000"/>
            </a:lnSpc>
            <a:spcAft>
              <a:spcPts val="0"/>
            </a:spcAft>
          </a:pPr>
          <a:r>
            <a:rPr lang="bn-BD" sz="1800" dirty="0" smtClean="0">
              <a:effectLst/>
              <a:latin typeface="Kalpurush" panose="02000600000000000000" pitchFamily="2" charset="0"/>
              <a:ea typeface="Times New Roman" panose="02020603050405020304" pitchFamily="18" charset="0"/>
              <a:cs typeface="Kalpurush" panose="02000600000000000000" pitchFamily="2" charset="0"/>
            </a:rPr>
            <a:t>কৃষক সরাসরি বড় বড় কোম্পানীগুলোর সাথে যোগাযোগ রক্ষা করতে সমর্থ হবেন যার মধ্য দিয়ে তার পণ্যের বিপনন কে আরো এক ধাপ এগিয়ে নিতে পারবেন এবং তার উৎপাদন কলেবর বৃদ্ধি করতে সক্ষম হবেন।</a:t>
          </a:r>
          <a:endParaRPr lang="en-US" sz="1800" dirty="0">
            <a:effectLst/>
            <a:latin typeface="Kalpurush" panose="02000600000000000000" pitchFamily="2" charset="0"/>
            <a:ea typeface="Calibri" panose="020F0502020204030204" pitchFamily="34" charset="0"/>
            <a:cs typeface="Kalpurush" panose="02000600000000000000" pitchFamily="2" charset="0"/>
          </a:endParaRPr>
        </a:p>
      </dgm:t>
    </dgm:pt>
    <dgm:pt modelId="{289E5999-9FFF-4978-A091-F0FDF9D86373}" type="parTrans" cxnId="{FFA1FFCE-7046-4F2F-B469-508DB47C7FFD}">
      <dgm:prSet/>
      <dgm:spPr/>
      <dgm:t>
        <a:bodyPr/>
        <a:lstStyle/>
        <a:p>
          <a:endParaRPr lang="en-US"/>
        </a:p>
      </dgm:t>
    </dgm:pt>
    <dgm:pt modelId="{6BDC30C6-62C2-43FB-9F32-A667260BD3E8}" type="sibTrans" cxnId="{FFA1FFCE-7046-4F2F-B469-508DB47C7FFD}">
      <dgm:prSet/>
      <dgm:spPr/>
      <dgm:t>
        <a:bodyPr/>
        <a:lstStyle/>
        <a:p>
          <a:endParaRPr lang="en-US"/>
        </a:p>
      </dgm:t>
    </dgm:pt>
    <dgm:pt modelId="{69D5F959-A46D-46D0-89C4-4EDB8BAE3DA6}">
      <dgm:prSet custT="1"/>
      <dgm:spPr/>
      <dgm:t>
        <a:bodyPr/>
        <a:lstStyle/>
        <a:p>
          <a:pPr>
            <a:lnSpc>
              <a:spcPct val="100000"/>
            </a:lnSpc>
            <a:spcAft>
              <a:spcPts val="0"/>
            </a:spcAft>
          </a:pPr>
          <a:r>
            <a:rPr lang="bn-BD" sz="1800" dirty="0" smtClean="0">
              <a:effectLst/>
              <a:latin typeface="Kalpurush" panose="02000600000000000000" pitchFamily="2" charset="0"/>
              <a:ea typeface="Times New Roman" panose="02020603050405020304" pitchFamily="18" charset="0"/>
              <a:cs typeface="Kalpurush" panose="02000600000000000000" pitchFamily="2" charset="0"/>
            </a:rPr>
            <a:t>জনসাধারন তাদের পছন্দমত পণ্য ঘরে বসেই কিনতে পারবেন।</a:t>
          </a:r>
          <a:endParaRPr lang="en-US" sz="1800" dirty="0">
            <a:effectLst/>
            <a:latin typeface="Kalpurush" panose="02000600000000000000" pitchFamily="2" charset="0"/>
            <a:ea typeface="Calibri" panose="020F0502020204030204" pitchFamily="34" charset="0"/>
            <a:cs typeface="Kalpurush" panose="02000600000000000000" pitchFamily="2" charset="0"/>
          </a:endParaRPr>
        </a:p>
      </dgm:t>
    </dgm:pt>
    <dgm:pt modelId="{F09666EB-1AD7-4EDF-AD1F-0563C4BB96F2}" type="parTrans" cxnId="{2B76F830-3CD3-4123-A99B-050B6EFD9AF6}">
      <dgm:prSet/>
      <dgm:spPr/>
      <dgm:t>
        <a:bodyPr/>
        <a:lstStyle/>
        <a:p>
          <a:endParaRPr lang="en-US"/>
        </a:p>
      </dgm:t>
    </dgm:pt>
    <dgm:pt modelId="{C438830D-029A-4D4D-92B6-33297C44DE58}" type="sibTrans" cxnId="{2B76F830-3CD3-4123-A99B-050B6EFD9AF6}">
      <dgm:prSet/>
      <dgm:spPr/>
      <dgm:t>
        <a:bodyPr/>
        <a:lstStyle/>
        <a:p>
          <a:endParaRPr lang="en-US"/>
        </a:p>
      </dgm:t>
    </dgm:pt>
    <dgm:pt modelId="{365BFEDA-FF01-423E-B78A-EBCD1A70961A}">
      <dgm:prSet custT="1"/>
      <dgm:spPr/>
      <dgm:t>
        <a:bodyPr/>
        <a:lstStyle/>
        <a:p>
          <a:pPr>
            <a:lnSpc>
              <a:spcPct val="100000"/>
            </a:lnSpc>
            <a:spcAft>
              <a:spcPts val="0"/>
            </a:spcAft>
          </a:pPr>
          <a:r>
            <a:rPr lang="bn-BD" sz="1800" dirty="0" smtClean="0">
              <a:effectLst/>
              <a:latin typeface="Kalpurush" panose="02000600000000000000" pitchFamily="2" charset="0"/>
              <a:ea typeface="Times New Roman" panose="02020603050405020304" pitchFamily="18" charset="0"/>
              <a:cs typeface="Kalpurush" panose="02000600000000000000" pitchFamily="2" charset="0"/>
            </a:rPr>
            <a:t>জনসাধারন কেনার পূর্বেই পণ্য সম্পর্কে বিস্তারিত জানার সুযোগ পাবেন ।</a:t>
          </a:r>
          <a:endParaRPr lang="en-US" sz="1800" dirty="0">
            <a:effectLst/>
            <a:latin typeface="Kalpurush" panose="02000600000000000000" pitchFamily="2" charset="0"/>
            <a:ea typeface="Calibri" panose="020F0502020204030204" pitchFamily="34" charset="0"/>
            <a:cs typeface="Kalpurush" panose="02000600000000000000" pitchFamily="2" charset="0"/>
          </a:endParaRPr>
        </a:p>
      </dgm:t>
    </dgm:pt>
    <dgm:pt modelId="{2CA9331D-102E-4148-A830-F2B458B096DA}" type="parTrans" cxnId="{E5349469-F332-4692-B10B-96E39013B232}">
      <dgm:prSet/>
      <dgm:spPr/>
      <dgm:t>
        <a:bodyPr/>
        <a:lstStyle/>
        <a:p>
          <a:endParaRPr lang="en-US"/>
        </a:p>
      </dgm:t>
    </dgm:pt>
    <dgm:pt modelId="{012CFE64-4AEB-4ECE-B084-56500675FFFF}" type="sibTrans" cxnId="{E5349469-F332-4692-B10B-96E39013B232}">
      <dgm:prSet/>
      <dgm:spPr/>
      <dgm:t>
        <a:bodyPr/>
        <a:lstStyle/>
        <a:p>
          <a:endParaRPr lang="en-US"/>
        </a:p>
      </dgm:t>
    </dgm:pt>
    <dgm:pt modelId="{10C2FEB1-A56D-4524-8EE3-21C471EF4913}">
      <dgm:prSet custT="1"/>
      <dgm:spPr/>
      <dgm:t>
        <a:bodyPr/>
        <a:lstStyle/>
        <a:p>
          <a:pPr>
            <a:lnSpc>
              <a:spcPct val="100000"/>
            </a:lnSpc>
            <a:spcAft>
              <a:spcPts val="0"/>
            </a:spcAft>
          </a:pPr>
          <a:r>
            <a:rPr lang="bn-BD" sz="1800" dirty="0" smtClean="0">
              <a:effectLst/>
              <a:latin typeface="Kalpurush" panose="02000600000000000000" pitchFamily="2" charset="0"/>
              <a:ea typeface="Times New Roman" panose="02020603050405020304" pitchFamily="18" charset="0"/>
              <a:cs typeface="Kalpurush" panose="02000600000000000000" pitchFamily="2" charset="0"/>
            </a:rPr>
            <a:t>জনসাধারন ভেজাল মুক্ত কৃষি পণ্য কিনতে সক্ষম হবেন।</a:t>
          </a:r>
          <a:endParaRPr lang="en-US" sz="1800" dirty="0">
            <a:effectLst/>
            <a:latin typeface="Kalpurush" panose="02000600000000000000" pitchFamily="2" charset="0"/>
            <a:ea typeface="Calibri" panose="020F0502020204030204" pitchFamily="34" charset="0"/>
            <a:cs typeface="Kalpurush" panose="02000600000000000000" pitchFamily="2" charset="0"/>
          </a:endParaRPr>
        </a:p>
      </dgm:t>
    </dgm:pt>
    <dgm:pt modelId="{24C72A1C-CC13-493A-95F0-AA39D42A5845}" type="parTrans" cxnId="{7D315653-5377-4941-8C68-1EDBFCC6E51E}">
      <dgm:prSet/>
      <dgm:spPr/>
      <dgm:t>
        <a:bodyPr/>
        <a:lstStyle/>
        <a:p>
          <a:endParaRPr lang="en-US"/>
        </a:p>
      </dgm:t>
    </dgm:pt>
    <dgm:pt modelId="{8918AFA5-629D-48FE-B26B-8D999A1B3920}" type="sibTrans" cxnId="{7D315653-5377-4941-8C68-1EDBFCC6E51E}">
      <dgm:prSet/>
      <dgm:spPr/>
      <dgm:t>
        <a:bodyPr/>
        <a:lstStyle/>
        <a:p>
          <a:endParaRPr lang="en-US"/>
        </a:p>
      </dgm:t>
    </dgm:pt>
    <dgm:pt modelId="{38E9BB0D-5697-4308-A5A6-D903CAF8B64D}">
      <dgm:prSet custT="1"/>
      <dgm:spPr/>
      <dgm:t>
        <a:bodyPr/>
        <a:lstStyle/>
        <a:p>
          <a:pPr>
            <a:lnSpc>
              <a:spcPct val="100000"/>
            </a:lnSpc>
            <a:spcAft>
              <a:spcPts val="0"/>
            </a:spcAft>
          </a:pPr>
          <a:r>
            <a:rPr lang="bn-BD" sz="1800" dirty="0" smtClean="0">
              <a:effectLst/>
              <a:latin typeface="Kalpurush" panose="02000600000000000000" pitchFamily="2" charset="0"/>
              <a:ea typeface="Times New Roman" panose="02020603050405020304" pitchFamily="18" charset="0"/>
              <a:cs typeface="Kalpurush" panose="02000600000000000000" pitchFamily="2" charset="0"/>
            </a:rPr>
            <a:t>জনসাধারন ন্যায্য মূল্যে পণ্য কিনতে সক্ষম হবেন।</a:t>
          </a:r>
          <a:endParaRPr lang="en-US" sz="1800" dirty="0">
            <a:effectLst/>
            <a:latin typeface="Kalpurush" panose="02000600000000000000" pitchFamily="2" charset="0"/>
            <a:ea typeface="Calibri" panose="020F0502020204030204" pitchFamily="34" charset="0"/>
            <a:cs typeface="Kalpurush" panose="02000600000000000000" pitchFamily="2" charset="0"/>
          </a:endParaRPr>
        </a:p>
      </dgm:t>
    </dgm:pt>
    <dgm:pt modelId="{DD41FD99-CB1A-47F2-828E-C828C4234175}" type="parTrans" cxnId="{F5D51B0F-3F14-4C9A-828A-5A796256072E}">
      <dgm:prSet/>
      <dgm:spPr/>
      <dgm:t>
        <a:bodyPr/>
        <a:lstStyle/>
        <a:p>
          <a:endParaRPr lang="en-US"/>
        </a:p>
      </dgm:t>
    </dgm:pt>
    <dgm:pt modelId="{908A4875-6FD8-460D-A81B-C1E501BDA452}" type="sibTrans" cxnId="{F5D51B0F-3F14-4C9A-828A-5A796256072E}">
      <dgm:prSet/>
      <dgm:spPr/>
      <dgm:t>
        <a:bodyPr/>
        <a:lstStyle/>
        <a:p>
          <a:endParaRPr lang="en-US"/>
        </a:p>
      </dgm:t>
    </dgm:pt>
    <dgm:pt modelId="{38D2C276-70A4-4056-9809-B67C15F971FA}">
      <dgm:prSet custT="1"/>
      <dgm:spPr/>
      <dgm:t>
        <a:bodyPr/>
        <a:lstStyle/>
        <a:p>
          <a:pPr>
            <a:lnSpc>
              <a:spcPct val="100000"/>
            </a:lnSpc>
            <a:spcAft>
              <a:spcPts val="0"/>
            </a:spcAft>
          </a:pPr>
          <a:r>
            <a:rPr lang="bn-BD" sz="1800" dirty="0" smtClean="0">
              <a:effectLst/>
              <a:latin typeface="Kalpurush" panose="02000600000000000000" pitchFamily="2" charset="0"/>
              <a:ea typeface="Times New Roman" panose="02020603050405020304" pitchFamily="18" charset="0"/>
              <a:cs typeface="Kalpurush" panose="02000600000000000000" pitchFamily="2" charset="0"/>
            </a:rPr>
            <a:t>কৃষক পণ্যের ন্যায্য মূল্য পাবেন।</a:t>
          </a:r>
          <a:endParaRPr lang="en-US" sz="1800" dirty="0">
            <a:effectLst/>
            <a:latin typeface="Kalpurush" panose="02000600000000000000" pitchFamily="2" charset="0"/>
            <a:ea typeface="Calibri" panose="020F0502020204030204" pitchFamily="34" charset="0"/>
            <a:cs typeface="Kalpurush" panose="02000600000000000000" pitchFamily="2" charset="0"/>
          </a:endParaRPr>
        </a:p>
      </dgm:t>
    </dgm:pt>
    <dgm:pt modelId="{5FCBA642-A638-4632-8422-E854289F9D8F}" type="sibTrans" cxnId="{15CBCD36-90B0-4C60-AFA4-FC884AE42EC7}">
      <dgm:prSet/>
      <dgm:spPr/>
      <dgm:t>
        <a:bodyPr/>
        <a:lstStyle/>
        <a:p>
          <a:endParaRPr lang="en-US"/>
        </a:p>
      </dgm:t>
    </dgm:pt>
    <dgm:pt modelId="{B7C0FA30-174B-4B0A-A624-6F88D460A836}" type="parTrans" cxnId="{15CBCD36-90B0-4C60-AFA4-FC884AE42EC7}">
      <dgm:prSet/>
      <dgm:spPr/>
      <dgm:t>
        <a:bodyPr/>
        <a:lstStyle/>
        <a:p>
          <a:endParaRPr lang="en-US"/>
        </a:p>
      </dgm:t>
    </dgm:pt>
    <dgm:pt modelId="{03610835-5C7A-4B58-A539-D4DBACE805DC}" type="pres">
      <dgm:prSet presAssocID="{0CE387B5-9605-45F5-B879-2E8A48A8E88F}" presName="linearFlow" presStyleCnt="0">
        <dgm:presLayoutVars>
          <dgm:dir/>
          <dgm:animLvl val="lvl"/>
          <dgm:resizeHandles val="exact"/>
        </dgm:presLayoutVars>
      </dgm:prSet>
      <dgm:spPr/>
      <dgm:t>
        <a:bodyPr/>
        <a:lstStyle/>
        <a:p>
          <a:endParaRPr lang="en-US"/>
        </a:p>
      </dgm:t>
    </dgm:pt>
    <dgm:pt modelId="{6408DE60-DB47-4A1A-9509-668D1975FF94}" type="pres">
      <dgm:prSet presAssocID="{BB26708C-E6FA-49D6-B23A-BF14E345588E}" presName="composite" presStyleCnt="0"/>
      <dgm:spPr/>
    </dgm:pt>
    <dgm:pt modelId="{F76D584D-9984-4739-85A7-CE78C1ECD350}" type="pres">
      <dgm:prSet presAssocID="{BB26708C-E6FA-49D6-B23A-BF14E345588E}" presName="parentText" presStyleLbl="alignNode1" presStyleIdx="0" presStyleCnt="1" custScaleX="193588" custScaleY="213379" custLinFactNeighborX="-54445" custLinFactNeighborY="-24160">
        <dgm:presLayoutVars>
          <dgm:chMax val="1"/>
          <dgm:bulletEnabled val="1"/>
        </dgm:presLayoutVars>
      </dgm:prSet>
      <dgm:spPr/>
      <dgm:t>
        <a:bodyPr/>
        <a:lstStyle/>
        <a:p>
          <a:endParaRPr lang="en-US"/>
        </a:p>
      </dgm:t>
    </dgm:pt>
    <dgm:pt modelId="{5D674375-B550-4BD2-B45A-E15568843A2A}" type="pres">
      <dgm:prSet presAssocID="{BB26708C-E6FA-49D6-B23A-BF14E345588E}" presName="descendantText" presStyleLbl="alignAcc1" presStyleIdx="0" presStyleCnt="1" custScaleY="339804">
        <dgm:presLayoutVars>
          <dgm:bulletEnabled val="1"/>
        </dgm:presLayoutVars>
      </dgm:prSet>
      <dgm:spPr/>
      <dgm:t>
        <a:bodyPr/>
        <a:lstStyle/>
        <a:p>
          <a:endParaRPr lang="en-US"/>
        </a:p>
      </dgm:t>
    </dgm:pt>
  </dgm:ptLst>
  <dgm:cxnLst>
    <dgm:cxn modelId="{15CBCD36-90B0-4C60-AFA4-FC884AE42EC7}" srcId="{BB26708C-E6FA-49D6-B23A-BF14E345588E}" destId="{38D2C276-70A4-4056-9809-B67C15F971FA}" srcOrd="1" destOrd="0" parTransId="{B7C0FA30-174B-4B0A-A624-6F88D460A836}" sibTransId="{5FCBA642-A638-4632-8422-E854289F9D8F}"/>
    <dgm:cxn modelId="{DFDCB364-4EEF-47A0-A15F-DFEBDED4CA28}" srcId="{BB26708C-E6FA-49D6-B23A-BF14E345588E}" destId="{CB58BF54-3988-4A57-B5BD-D0D77B522445}" srcOrd="2" destOrd="0" parTransId="{675CD05D-E96A-494A-AD2C-6553D9F29D06}" sibTransId="{D5A7A507-D001-4B3E-8C34-74A8DBF118BB}"/>
    <dgm:cxn modelId="{749F5B70-51CB-4C25-A435-A218C7FEA1A9}" srcId="{BB26708C-E6FA-49D6-B23A-BF14E345588E}" destId="{0300D899-097A-4451-AE7E-103D6154B50C}" srcOrd="0" destOrd="0" parTransId="{3684E8AA-7FC6-42BB-A418-7C5D7925FA58}" sibTransId="{63B647FC-150B-4F87-B501-2DAF5A3D956D}"/>
    <dgm:cxn modelId="{ACF0A491-73DB-4C50-8A09-91A441BE42CD}" type="presOf" srcId="{0CE387B5-9605-45F5-B879-2E8A48A8E88F}" destId="{03610835-5C7A-4B58-A539-D4DBACE805DC}" srcOrd="0" destOrd="0" presId="urn:microsoft.com/office/officeart/2005/8/layout/chevron2"/>
    <dgm:cxn modelId="{2B76F830-3CD3-4123-A99B-050B6EFD9AF6}" srcId="{BB26708C-E6FA-49D6-B23A-BF14E345588E}" destId="{69D5F959-A46D-46D0-89C4-4EDB8BAE3DA6}" srcOrd="4" destOrd="0" parTransId="{F09666EB-1AD7-4EDF-AD1F-0563C4BB96F2}" sibTransId="{C438830D-029A-4D4D-92B6-33297C44DE58}"/>
    <dgm:cxn modelId="{1BDB5C33-CB06-448B-ACF6-08DCBC315187}" type="presOf" srcId="{69D5F959-A46D-46D0-89C4-4EDB8BAE3DA6}" destId="{5D674375-B550-4BD2-B45A-E15568843A2A}" srcOrd="0" destOrd="4" presId="urn:microsoft.com/office/officeart/2005/8/layout/chevron2"/>
    <dgm:cxn modelId="{92CA4F06-5CE2-4269-A39A-4B574CF14F2E}" type="presOf" srcId="{365BFEDA-FF01-423E-B78A-EBCD1A70961A}" destId="{5D674375-B550-4BD2-B45A-E15568843A2A}" srcOrd="0" destOrd="5" presId="urn:microsoft.com/office/officeart/2005/8/layout/chevron2"/>
    <dgm:cxn modelId="{F5D51B0F-3F14-4C9A-828A-5A796256072E}" srcId="{BB26708C-E6FA-49D6-B23A-BF14E345588E}" destId="{38E9BB0D-5697-4308-A5A6-D903CAF8B64D}" srcOrd="7" destOrd="0" parTransId="{DD41FD99-CB1A-47F2-828E-C828C4234175}" sibTransId="{908A4875-6FD8-460D-A81B-C1E501BDA452}"/>
    <dgm:cxn modelId="{7D315653-5377-4941-8C68-1EDBFCC6E51E}" srcId="{BB26708C-E6FA-49D6-B23A-BF14E345588E}" destId="{10C2FEB1-A56D-4524-8EE3-21C471EF4913}" srcOrd="6" destOrd="0" parTransId="{24C72A1C-CC13-493A-95F0-AA39D42A5845}" sibTransId="{8918AFA5-629D-48FE-B26B-8D999A1B3920}"/>
    <dgm:cxn modelId="{AE1E4CA6-4334-437B-85A0-9067B37F768D}" type="presOf" srcId="{38D2C276-70A4-4056-9809-B67C15F971FA}" destId="{5D674375-B550-4BD2-B45A-E15568843A2A}" srcOrd="0" destOrd="1" presId="urn:microsoft.com/office/officeart/2005/8/layout/chevron2"/>
    <dgm:cxn modelId="{682B3969-319F-407C-A084-FBEB7C5DCEBC}" type="presOf" srcId="{BB26708C-E6FA-49D6-B23A-BF14E345588E}" destId="{F76D584D-9984-4739-85A7-CE78C1ECD350}" srcOrd="0" destOrd="0" presId="urn:microsoft.com/office/officeart/2005/8/layout/chevron2"/>
    <dgm:cxn modelId="{2C7CF66D-D7BC-4E51-A0EB-7547ED6F14D4}" type="presOf" srcId="{0300D899-097A-4451-AE7E-103D6154B50C}" destId="{5D674375-B550-4BD2-B45A-E15568843A2A}" srcOrd="0" destOrd="0" presId="urn:microsoft.com/office/officeart/2005/8/layout/chevron2"/>
    <dgm:cxn modelId="{555C3B53-6C64-4279-8D79-BA2790EE6DCB}" type="presOf" srcId="{CB58BF54-3988-4A57-B5BD-D0D77B522445}" destId="{5D674375-B550-4BD2-B45A-E15568843A2A}" srcOrd="0" destOrd="2" presId="urn:microsoft.com/office/officeart/2005/8/layout/chevron2"/>
    <dgm:cxn modelId="{F9F97408-2C7B-4C33-8E8B-123653664185}" type="presOf" srcId="{38E9BB0D-5697-4308-A5A6-D903CAF8B64D}" destId="{5D674375-B550-4BD2-B45A-E15568843A2A}" srcOrd="0" destOrd="7" presId="urn:microsoft.com/office/officeart/2005/8/layout/chevron2"/>
    <dgm:cxn modelId="{FFA1FFCE-7046-4F2F-B469-508DB47C7FFD}" srcId="{BB26708C-E6FA-49D6-B23A-BF14E345588E}" destId="{4E39A439-560D-4462-86D8-8E77B98CD147}" srcOrd="3" destOrd="0" parTransId="{289E5999-9FFF-4978-A091-F0FDF9D86373}" sibTransId="{6BDC30C6-62C2-43FB-9F32-A667260BD3E8}"/>
    <dgm:cxn modelId="{39E7D65E-82C0-4487-8773-A14784E4C93D}" srcId="{0CE387B5-9605-45F5-B879-2E8A48A8E88F}" destId="{BB26708C-E6FA-49D6-B23A-BF14E345588E}" srcOrd="0" destOrd="0" parTransId="{DA24BB9A-9632-4ED2-98A0-20A7BE26D4AA}" sibTransId="{C0847C14-4988-41D2-B9F5-8AA6049B4E0F}"/>
    <dgm:cxn modelId="{CFC13D5D-3146-418D-BEE3-40536788A693}" type="presOf" srcId="{10C2FEB1-A56D-4524-8EE3-21C471EF4913}" destId="{5D674375-B550-4BD2-B45A-E15568843A2A}" srcOrd="0" destOrd="6" presId="urn:microsoft.com/office/officeart/2005/8/layout/chevron2"/>
    <dgm:cxn modelId="{E5349469-F332-4692-B10B-96E39013B232}" srcId="{BB26708C-E6FA-49D6-B23A-BF14E345588E}" destId="{365BFEDA-FF01-423E-B78A-EBCD1A70961A}" srcOrd="5" destOrd="0" parTransId="{2CA9331D-102E-4148-A830-F2B458B096DA}" sibTransId="{012CFE64-4AEB-4ECE-B084-56500675FFFF}"/>
    <dgm:cxn modelId="{FE983415-B617-4D7C-91C9-7007EA1A30A2}" type="presOf" srcId="{4E39A439-560D-4462-86D8-8E77B98CD147}" destId="{5D674375-B550-4BD2-B45A-E15568843A2A}" srcOrd="0" destOrd="3" presId="urn:microsoft.com/office/officeart/2005/8/layout/chevron2"/>
    <dgm:cxn modelId="{839D26BF-351A-47DE-B5D0-61B928ECE114}" type="presParOf" srcId="{03610835-5C7A-4B58-A539-D4DBACE805DC}" destId="{6408DE60-DB47-4A1A-9509-668D1975FF94}" srcOrd="0" destOrd="0" presId="urn:microsoft.com/office/officeart/2005/8/layout/chevron2"/>
    <dgm:cxn modelId="{ECD8D0E8-AB5B-4081-9F6D-3D25EBAF476A}" type="presParOf" srcId="{6408DE60-DB47-4A1A-9509-668D1975FF94}" destId="{F76D584D-9984-4739-85A7-CE78C1ECD350}" srcOrd="0" destOrd="0" presId="urn:microsoft.com/office/officeart/2005/8/layout/chevron2"/>
    <dgm:cxn modelId="{018E535B-92C0-45E8-A6FB-7E5982435D75}" type="presParOf" srcId="{6408DE60-DB47-4A1A-9509-668D1975FF94}" destId="{5D674375-B550-4BD2-B45A-E15568843A2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5F45B6-F59F-4017-BBE4-B7ABE85DF97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E2C417E-CD19-41CF-AD34-BAB9CA288AB0}">
      <dgm:prSet phldrT="[Text]"/>
      <dgm:spPr/>
      <dgm:t>
        <a:bodyPr/>
        <a:lstStyle/>
        <a:p>
          <a:r>
            <a:rPr lang="bn-BD" dirty="0" smtClean="0">
              <a:latin typeface="Kalpurush" panose="02000600000000000000" pitchFamily="2" charset="0"/>
              <a:cs typeface="Kalpurush" panose="02000600000000000000" pitchFamily="2" charset="0"/>
            </a:rPr>
            <a:t>ডিজিটাল কৃষি মার্কেট</a:t>
          </a:r>
          <a:endParaRPr lang="en-US" dirty="0">
            <a:latin typeface="Kalpurush" panose="02000600000000000000" pitchFamily="2" charset="0"/>
            <a:cs typeface="Kalpurush" panose="02000600000000000000" pitchFamily="2" charset="0"/>
          </a:endParaRPr>
        </a:p>
      </dgm:t>
    </dgm:pt>
    <dgm:pt modelId="{24C064DF-52C2-4CE1-89E2-31774968F402}" type="parTrans" cxnId="{34347653-DDF9-4353-8DE3-9902D445DE5C}">
      <dgm:prSet/>
      <dgm:spPr/>
      <dgm:t>
        <a:bodyPr/>
        <a:lstStyle/>
        <a:p>
          <a:endParaRPr lang="en-US"/>
        </a:p>
      </dgm:t>
    </dgm:pt>
    <dgm:pt modelId="{82C1AE96-B9C7-485C-8162-6988E75BBD87}" type="sibTrans" cxnId="{34347653-DDF9-4353-8DE3-9902D445DE5C}">
      <dgm:prSet/>
      <dgm:spPr/>
      <dgm:t>
        <a:bodyPr/>
        <a:lstStyle/>
        <a:p>
          <a:endParaRPr lang="en-US"/>
        </a:p>
      </dgm:t>
    </dgm:pt>
    <dgm:pt modelId="{55FFAA16-3DA2-4F20-A4E3-0619CC87F463}">
      <dgm:prSet phldrT="[Text]"/>
      <dgm:spPr/>
      <dgm:t>
        <a:bodyPr/>
        <a:lstStyle/>
        <a:p>
          <a:r>
            <a:rPr lang="bn-BD" dirty="0" smtClean="0">
              <a:latin typeface="Kalpurush" panose="02000600000000000000" pitchFamily="2" charset="0"/>
              <a:cs typeface="Kalpurush" panose="02000600000000000000" pitchFamily="2" charset="0"/>
            </a:rPr>
            <a:t>টেকনোলজি জ্ঞানের স্বল্পতা</a:t>
          </a:r>
          <a:endParaRPr lang="en-US" dirty="0">
            <a:latin typeface="Kalpurush" panose="02000600000000000000" pitchFamily="2" charset="0"/>
            <a:cs typeface="Kalpurush" panose="02000600000000000000" pitchFamily="2" charset="0"/>
          </a:endParaRPr>
        </a:p>
      </dgm:t>
    </dgm:pt>
    <dgm:pt modelId="{C41A63C3-787D-447B-B1E5-1AC83AA6B323}" type="parTrans" cxnId="{B9F091DE-2001-4A02-8B2F-35D1DF8DA9AD}">
      <dgm:prSet/>
      <dgm:spPr/>
      <dgm:t>
        <a:bodyPr/>
        <a:lstStyle/>
        <a:p>
          <a:endParaRPr lang="en-US"/>
        </a:p>
      </dgm:t>
    </dgm:pt>
    <dgm:pt modelId="{D41113A1-ADF8-42B3-8DB7-DDDD33E43ADC}" type="sibTrans" cxnId="{B9F091DE-2001-4A02-8B2F-35D1DF8DA9AD}">
      <dgm:prSet/>
      <dgm:spPr/>
      <dgm:t>
        <a:bodyPr/>
        <a:lstStyle/>
        <a:p>
          <a:endParaRPr lang="en-US"/>
        </a:p>
      </dgm:t>
    </dgm:pt>
    <dgm:pt modelId="{552B6A18-3C44-4CFF-B00F-A5C3C783BA79}">
      <dgm:prSet phldrT="[Text]"/>
      <dgm:spPr/>
      <dgm:t>
        <a:bodyPr/>
        <a:lstStyle/>
        <a:p>
          <a:r>
            <a:rPr lang="bn-BD" dirty="0" smtClean="0">
              <a:latin typeface="Kalpurush" panose="02000600000000000000" pitchFamily="2" charset="0"/>
              <a:cs typeface="Kalpurush" panose="02000600000000000000" pitchFamily="2" charset="0"/>
            </a:rPr>
            <a:t>নতুন সিস্টেম সম্পর্কে ভীতি</a:t>
          </a:r>
          <a:endParaRPr lang="en-US" dirty="0">
            <a:latin typeface="Kalpurush" panose="02000600000000000000" pitchFamily="2" charset="0"/>
            <a:cs typeface="Kalpurush" panose="02000600000000000000" pitchFamily="2" charset="0"/>
          </a:endParaRPr>
        </a:p>
      </dgm:t>
    </dgm:pt>
    <dgm:pt modelId="{807A88DE-EB71-4F33-AC07-9BFD9F754163}" type="parTrans" cxnId="{46721C97-8AEF-4B9F-AB90-A34E1441F06D}">
      <dgm:prSet/>
      <dgm:spPr/>
      <dgm:t>
        <a:bodyPr/>
        <a:lstStyle/>
        <a:p>
          <a:endParaRPr lang="en-US"/>
        </a:p>
      </dgm:t>
    </dgm:pt>
    <dgm:pt modelId="{9D9F82EA-6870-4FAD-83B8-5B9C520B805C}" type="sibTrans" cxnId="{46721C97-8AEF-4B9F-AB90-A34E1441F06D}">
      <dgm:prSet/>
      <dgm:spPr/>
      <dgm:t>
        <a:bodyPr/>
        <a:lstStyle/>
        <a:p>
          <a:endParaRPr lang="en-US"/>
        </a:p>
      </dgm:t>
    </dgm:pt>
    <dgm:pt modelId="{FD668078-DF0A-448D-B978-62FF4FB0ED8B}">
      <dgm:prSet phldrT="[Text]"/>
      <dgm:spPr/>
      <dgm:t>
        <a:bodyPr/>
        <a:lstStyle/>
        <a:p>
          <a:r>
            <a:rPr lang="bn-BD" dirty="0" smtClean="0">
              <a:latin typeface="Kalpurush" panose="02000600000000000000" pitchFamily="2" charset="0"/>
              <a:cs typeface="Kalpurush" panose="02000600000000000000" pitchFamily="2" charset="0"/>
            </a:rPr>
            <a:t>যন্ত্রাংশের অপ্রতুলতা (মোবাইল, কম্পিউটার)</a:t>
          </a:r>
          <a:endParaRPr lang="en-US" dirty="0">
            <a:latin typeface="Kalpurush" panose="02000600000000000000" pitchFamily="2" charset="0"/>
            <a:cs typeface="Kalpurush" panose="02000600000000000000" pitchFamily="2" charset="0"/>
          </a:endParaRPr>
        </a:p>
      </dgm:t>
    </dgm:pt>
    <dgm:pt modelId="{C7547B19-516C-4E86-A449-5524B2BDBFA6}" type="parTrans" cxnId="{E09CA3E4-0907-4ED5-AB3D-22C3091F1B65}">
      <dgm:prSet/>
      <dgm:spPr/>
      <dgm:t>
        <a:bodyPr/>
        <a:lstStyle/>
        <a:p>
          <a:endParaRPr lang="en-US"/>
        </a:p>
      </dgm:t>
    </dgm:pt>
    <dgm:pt modelId="{343358EB-1137-420E-9D5B-49A0976C422E}" type="sibTrans" cxnId="{E09CA3E4-0907-4ED5-AB3D-22C3091F1B65}">
      <dgm:prSet/>
      <dgm:spPr/>
      <dgm:t>
        <a:bodyPr/>
        <a:lstStyle/>
        <a:p>
          <a:endParaRPr lang="en-US"/>
        </a:p>
      </dgm:t>
    </dgm:pt>
    <dgm:pt modelId="{1FD3CEAD-67AC-40FA-A36C-C02FB4DF08CC}">
      <dgm:prSet phldrT="[Text]"/>
      <dgm:spPr/>
      <dgm:t>
        <a:bodyPr/>
        <a:lstStyle/>
        <a:p>
          <a:r>
            <a:rPr lang="bn-BD" dirty="0" smtClean="0">
              <a:latin typeface="Kalpurush" panose="02000600000000000000" pitchFamily="2" charset="0"/>
              <a:cs typeface="Kalpurush" panose="02000600000000000000" pitchFamily="2" charset="0"/>
            </a:rPr>
            <a:t>ইন্টারনেটের অপ্রতুলতা</a:t>
          </a:r>
          <a:endParaRPr lang="en-US" dirty="0">
            <a:latin typeface="Kalpurush" panose="02000600000000000000" pitchFamily="2" charset="0"/>
            <a:cs typeface="Kalpurush" panose="02000600000000000000" pitchFamily="2" charset="0"/>
          </a:endParaRPr>
        </a:p>
      </dgm:t>
    </dgm:pt>
    <dgm:pt modelId="{C94307A5-39E9-4057-B4AF-29A167340082}" type="parTrans" cxnId="{75A8C808-58B6-470D-A5C2-4F98E9712466}">
      <dgm:prSet/>
      <dgm:spPr/>
      <dgm:t>
        <a:bodyPr/>
        <a:lstStyle/>
        <a:p>
          <a:endParaRPr lang="en-US"/>
        </a:p>
      </dgm:t>
    </dgm:pt>
    <dgm:pt modelId="{C2473D2B-5C81-4AAE-A83C-B870F98E7ADE}" type="sibTrans" cxnId="{75A8C808-58B6-470D-A5C2-4F98E9712466}">
      <dgm:prSet/>
      <dgm:spPr/>
      <dgm:t>
        <a:bodyPr/>
        <a:lstStyle/>
        <a:p>
          <a:endParaRPr lang="en-US"/>
        </a:p>
      </dgm:t>
    </dgm:pt>
    <dgm:pt modelId="{BD28DCB6-C314-45F7-B3CE-935A9AE58A07}" type="pres">
      <dgm:prSet presAssocID="{A45F45B6-F59F-4017-BBE4-B7ABE85DF97E}" presName="Name0" presStyleCnt="0">
        <dgm:presLayoutVars>
          <dgm:chPref val="1"/>
          <dgm:dir/>
          <dgm:animOne val="branch"/>
          <dgm:animLvl val="lvl"/>
          <dgm:resizeHandles val="exact"/>
        </dgm:presLayoutVars>
      </dgm:prSet>
      <dgm:spPr/>
      <dgm:t>
        <a:bodyPr/>
        <a:lstStyle/>
        <a:p>
          <a:endParaRPr lang="en-US"/>
        </a:p>
      </dgm:t>
    </dgm:pt>
    <dgm:pt modelId="{BAEF7B8F-957D-47F9-8DC8-3710F9C5D55F}" type="pres">
      <dgm:prSet presAssocID="{1E2C417E-CD19-41CF-AD34-BAB9CA288AB0}" presName="root1" presStyleCnt="0"/>
      <dgm:spPr/>
    </dgm:pt>
    <dgm:pt modelId="{0E6B1BDD-562E-458B-9B89-4153A831F343}" type="pres">
      <dgm:prSet presAssocID="{1E2C417E-CD19-41CF-AD34-BAB9CA288AB0}" presName="LevelOneTextNode" presStyleLbl="node0" presStyleIdx="0" presStyleCnt="1" custLinFactX="-140595" custLinFactNeighborX="-200000" custLinFactNeighborY="-362">
        <dgm:presLayoutVars>
          <dgm:chPref val="3"/>
        </dgm:presLayoutVars>
      </dgm:prSet>
      <dgm:spPr/>
      <dgm:t>
        <a:bodyPr/>
        <a:lstStyle/>
        <a:p>
          <a:endParaRPr lang="en-US"/>
        </a:p>
      </dgm:t>
    </dgm:pt>
    <dgm:pt modelId="{1737B78B-9E82-4A60-ABBD-98DB8F72A62F}" type="pres">
      <dgm:prSet presAssocID="{1E2C417E-CD19-41CF-AD34-BAB9CA288AB0}" presName="level2hierChild" presStyleCnt="0"/>
      <dgm:spPr/>
    </dgm:pt>
    <dgm:pt modelId="{FD4C5388-0CE5-4FC5-BEB8-411DD5DF8857}" type="pres">
      <dgm:prSet presAssocID="{C41A63C3-787D-447B-B1E5-1AC83AA6B323}" presName="conn2-1" presStyleLbl="parChTrans1D2" presStyleIdx="0" presStyleCnt="4"/>
      <dgm:spPr/>
      <dgm:t>
        <a:bodyPr/>
        <a:lstStyle/>
        <a:p>
          <a:endParaRPr lang="en-US"/>
        </a:p>
      </dgm:t>
    </dgm:pt>
    <dgm:pt modelId="{1775A9CC-BE90-4D7C-8A12-105DDC1770A0}" type="pres">
      <dgm:prSet presAssocID="{C41A63C3-787D-447B-B1E5-1AC83AA6B323}" presName="connTx" presStyleLbl="parChTrans1D2" presStyleIdx="0" presStyleCnt="4"/>
      <dgm:spPr/>
      <dgm:t>
        <a:bodyPr/>
        <a:lstStyle/>
        <a:p>
          <a:endParaRPr lang="en-US"/>
        </a:p>
      </dgm:t>
    </dgm:pt>
    <dgm:pt modelId="{91E6F662-D765-4240-8231-35DDAF05F233}" type="pres">
      <dgm:prSet presAssocID="{55FFAA16-3DA2-4F20-A4E3-0619CC87F463}" presName="root2" presStyleCnt="0"/>
      <dgm:spPr/>
    </dgm:pt>
    <dgm:pt modelId="{D39BD2A5-5837-40B9-BA27-F6DC7C9EAFD3}" type="pres">
      <dgm:prSet presAssocID="{55FFAA16-3DA2-4F20-A4E3-0619CC87F463}" presName="LevelTwoTextNode" presStyleLbl="node2" presStyleIdx="0" presStyleCnt="4" custScaleX="279008">
        <dgm:presLayoutVars>
          <dgm:chPref val="3"/>
        </dgm:presLayoutVars>
      </dgm:prSet>
      <dgm:spPr/>
      <dgm:t>
        <a:bodyPr/>
        <a:lstStyle/>
        <a:p>
          <a:endParaRPr lang="en-US"/>
        </a:p>
      </dgm:t>
    </dgm:pt>
    <dgm:pt modelId="{DC76E101-FE22-43FF-B0F8-102A6B57340B}" type="pres">
      <dgm:prSet presAssocID="{55FFAA16-3DA2-4F20-A4E3-0619CC87F463}" presName="level3hierChild" presStyleCnt="0"/>
      <dgm:spPr/>
    </dgm:pt>
    <dgm:pt modelId="{7AD40E7E-DC71-48F0-9BB5-10A1E96BC439}" type="pres">
      <dgm:prSet presAssocID="{807A88DE-EB71-4F33-AC07-9BFD9F754163}" presName="conn2-1" presStyleLbl="parChTrans1D2" presStyleIdx="1" presStyleCnt="4"/>
      <dgm:spPr/>
      <dgm:t>
        <a:bodyPr/>
        <a:lstStyle/>
        <a:p>
          <a:endParaRPr lang="en-US"/>
        </a:p>
      </dgm:t>
    </dgm:pt>
    <dgm:pt modelId="{2AE372DB-B51A-4924-AF76-5C91D4A19FEB}" type="pres">
      <dgm:prSet presAssocID="{807A88DE-EB71-4F33-AC07-9BFD9F754163}" presName="connTx" presStyleLbl="parChTrans1D2" presStyleIdx="1" presStyleCnt="4"/>
      <dgm:spPr/>
      <dgm:t>
        <a:bodyPr/>
        <a:lstStyle/>
        <a:p>
          <a:endParaRPr lang="en-US"/>
        </a:p>
      </dgm:t>
    </dgm:pt>
    <dgm:pt modelId="{BF8735E4-FC0D-48BA-96FF-DB52207D6399}" type="pres">
      <dgm:prSet presAssocID="{552B6A18-3C44-4CFF-B00F-A5C3C783BA79}" presName="root2" presStyleCnt="0"/>
      <dgm:spPr/>
    </dgm:pt>
    <dgm:pt modelId="{6FF6D01A-3CCE-4228-BDE9-DB178CCDED73}" type="pres">
      <dgm:prSet presAssocID="{552B6A18-3C44-4CFF-B00F-A5C3C783BA79}" presName="LevelTwoTextNode" presStyleLbl="node2" presStyleIdx="1" presStyleCnt="4" custScaleX="280055">
        <dgm:presLayoutVars>
          <dgm:chPref val="3"/>
        </dgm:presLayoutVars>
      </dgm:prSet>
      <dgm:spPr/>
      <dgm:t>
        <a:bodyPr/>
        <a:lstStyle/>
        <a:p>
          <a:endParaRPr lang="en-US"/>
        </a:p>
      </dgm:t>
    </dgm:pt>
    <dgm:pt modelId="{81A431F9-79EF-4B9E-AA51-C34054549547}" type="pres">
      <dgm:prSet presAssocID="{552B6A18-3C44-4CFF-B00F-A5C3C783BA79}" presName="level3hierChild" presStyleCnt="0"/>
      <dgm:spPr/>
    </dgm:pt>
    <dgm:pt modelId="{21A7E37A-3073-4239-9992-6A0C1B07DA48}" type="pres">
      <dgm:prSet presAssocID="{C7547B19-516C-4E86-A449-5524B2BDBFA6}" presName="conn2-1" presStyleLbl="parChTrans1D2" presStyleIdx="2" presStyleCnt="4"/>
      <dgm:spPr/>
      <dgm:t>
        <a:bodyPr/>
        <a:lstStyle/>
        <a:p>
          <a:endParaRPr lang="en-US"/>
        </a:p>
      </dgm:t>
    </dgm:pt>
    <dgm:pt modelId="{B9147BF5-76E7-4C2D-9CE2-71F63B68E56C}" type="pres">
      <dgm:prSet presAssocID="{C7547B19-516C-4E86-A449-5524B2BDBFA6}" presName="connTx" presStyleLbl="parChTrans1D2" presStyleIdx="2" presStyleCnt="4"/>
      <dgm:spPr/>
      <dgm:t>
        <a:bodyPr/>
        <a:lstStyle/>
        <a:p>
          <a:endParaRPr lang="en-US"/>
        </a:p>
      </dgm:t>
    </dgm:pt>
    <dgm:pt modelId="{EDD4C427-C1A9-4230-8B3E-B6671B267BAF}" type="pres">
      <dgm:prSet presAssocID="{FD668078-DF0A-448D-B978-62FF4FB0ED8B}" presName="root2" presStyleCnt="0"/>
      <dgm:spPr/>
    </dgm:pt>
    <dgm:pt modelId="{F7D9D57C-585C-4E44-B828-F4B0BC6F0E54}" type="pres">
      <dgm:prSet presAssocID="{FD668078-DF0A-448D-B978-62FF4FB0ED8B}" presName="LevelTwoTextNode" presStyleLbl="node2" presStyleIdx="2" presStyleCnt="4" custScaleX="280055">
        <dgm:presLayoutVars>
          <dgm:chPref val="3"/>
        </dgm:presLayoutVars>
      </dgm:prSet>
      <dgm:spPr/>
      <dgm:t>
        <a:bodyPr/>
        <a:lstStyle/>
        <a:p>
          <a:endParaRPr lang="en-US"/>
        </a:p>
      </dgm:t>
    </dgm:pt>
    <dgm:pt modelId="{258CAB9D-DF9F-46D3-9C0F-FAC3C1DE4803}" type="pres">
      <dgm:prSet presAssocID="{FD668078-DF0A-448D-B978-62FF4FB0ED8B}" presName="level3hierChild" presStyleCnt="0"/>
      <dgm:spPr/>
    </dgm:pt>
    <dgm:pt modelId="{7A15A840-B928-4C8A-9F95-A0CAF9BF1948}" type="pres">
      <dgm:prSet presAssocID="{C94307A5-39E9-4057-B4AF-29A167340082}" presName="conn2-1" presStyleLbl="parChTrans1D2" presStyleIdx="3" presStyleCnt="4"/>
      <dgm:spPr/>
      <dgm:t>
        <a:bodyPr/>
        <a:lstStyle/>
        <a:p>
          <a:endParaRPr lang="en-US"/>
        </a:p>
      </dgm:t>
    </dgm:pt>
    <dgm:pt modelId="{874BD10D-F016-41B7-87E1-39F8458151A2}" type="pres">
      <dgm:prSet presAssocID="{C94307A5-39E9-4057-B4AF-29A167340082}" presName="connTx" presStyleLbl="parChTrans1D2" presStyleIdx="3" presStyleCnt="4"/>
      <dgm:spPr/>
      <dgm:t>
        <a:bodyPr/>
        <a:lstStyle/>
        <a:p>
          <a:endParaRPr lang="en-US"/>
        </a:p>
      </dgm:t>
    </dgm:pt>
    <dgm:pt modelId="{E0E14E8A-EB50-4A01-99CF-733C36312547}" type="pres">
      <dgm:prSet presAssocID="{1FD3CEAD-67AC-40FA-A36C-C02FB4DF08CC}" presName="root2" presStyleCnt="0"/>
      <dgm:spPr/>
    </dgm:pt>
    <dgm:pt modelId="{06C58FDE-FF6C-430B-8236-F7C614DCFB24}" type="pres">
      <dgm:prSet presAssocID="{1FD3CEAD-67AC-40FA-A36C-C02FB4DF08CC}" presName="LevelTwoTextNode" presStyleLbl="node2" presStyleIdx="3" presStyleCnt="4" custScaleX="279402" custLinFactX="4287" custLinFactNeighborX="100000">
        <dgm:presLayoutVars>
          <dgm:chPref val="3"/>
        </dgm:presLayoutVars>
      </dgm:prSet>
      <dgm:spPr/>
      <dgm:t>
        <a:bodyPr/>
        <a:lstStyle/>
        <a:p>
          <a:endParaRPr lang="en-US"/>
        </a:p>
      </dgm:t>
    </dgm:pt>
    <dgm:pt modelId="{A8DCE19E-A7F0-41CB-A25A-80ECD2524E17}" type="pres">
      <dgm:prSet presAssocID="{1FD3CEAD-67AC-40FA-A36C-C02FB4DF08CC}" presName="level3hierChild" presStyleCnt="0"/>
      <dgm:spPr/>
    </dgm:pt>
  </dgm:ptLst>
  <dgm:cxnLst>
    <dgm:cxn modelId="{C195EE5B-4042-4AFB-8EB7-D4F040EEE24C}" type="presOf" srcId="{A45F45B6-F59F-4017-BBE4-B7ABE85DF97E}" destId="{BD28DCB6-C314-45F7-B3CE-935A9AE58A07}" srcOrd="0" destOrd="0" presId="urn:microsoft.com/office/officeart/2008/layout/HorizontalMultiLevelHierarchy"/>
    <dgm:cxn modelId="{CFC9AAFB-611F-4173-AE23-CFF85084369F}" type="presOf" srcId="{807A88DE-EB71-4F33-AC07-9BFD9F754163}" destId="{2AE372DB-B51A-4924-AF76-5C91D4A19FEB}" srcOrd="1" destOrd="0" presId="urn:microsoft.com/office/officeart/2008/layout/HorizontalMultiLevelHierarchy"/>
    <dgm:cxn modelId="{B9F091DE-2001-4A02-8B2F-35D1DF8DA9AD}" srcId="{1E2C417E-CD19-41CF-AD34-BAB9CA288AB0}" destId="{55FFAA16-3DA2-4F20-A4E3-0619CC87F463}" srcOrd="0" destOrd="0" parTransId="{C41A63C3-787D-447B-B1E5-1AC83AA6B323}" sibTransId="{D41113A1-ADF8-42B3-8DB7-DDDD33E43ADC}"/>
    <dgm:cxn modelId="{81D797E9-918E-4367-AD5B-9042565BF7C5}" type="presOf" srcId="{C7547B19-516C-4E86-A449-5524B2BDBFA6}" destId="{21A7E37A-3073-4239-9992-6A0C1B07DA48}" srcOrd="0" destOrd="0" presId="urn:microsoft.com/office/officeart/2008/layout/HorizontalMultiLevelHierarchy"/>
    <dgm:cxn modelId="{A0F53F0E-2F02-4158-B860-4874F00193C4}" type="presOf" srcId="{552B6A18-3C44-4CFF-B00F-A5C3C783BA79}" destId="{6FF6D01A-3CCE-4228-BDE9-DB178CCDED73}" srcOrd="0" destOrd="0" presId="urn:microsoft.com/office/officeart/2008/layout/HorizontalMultiLevelHierarchy"/>
    <dgm:cxn modelId="{BD449CF0-F675-44AC-949C-1AEC23F36165}" type="presOf" srcId="{55FFAA16-3DA2-4F20-A4E3-0619CC87F463}" destId="{D39BD2A5-5837-40B9-BA27-F6DC7C9EAFD3}" srcOrd="0" destOrd="0" presId="urn:microsoft.com/office/officeart/2008/layout/HorizontalMultiLevelHierarchy"/>
    <dgm:cxn modelId="{1FA29C3F-367B-432C-84B7-8C887DED9B50}" type="presOf" srcId="{FD668078-DF0A-448D-B978-62FF4FB0ED8B}" destId="{F7D9D57C-585C-4E44-B828-F4B0BC6F0E54}" srcOrd="0" destOrd="0" presId="urn:microsoft.com/office/officeart/2008/layout/HorizontalMultiLevelHierarchy"/>
    <dgm:cxn modelId="{C5985CE5-71B6-4B76-B12C-AE60B8C9F918}" type="presOf" srcId="{1E2C417E-CD19-41CF-AD34-BAB9CA288AB0}" destId="{0E6B1BDD-562E-458B-9B89-4153A831F343}" srcOrd="0" destOrd="0" presId="urn:microsoft.com/office/officeart/2008/layout/HorizontalMultiLevelHierarchy"/>
    <dgm:cxn modelId="{E09CA3E4-0907-4ED5-AB3D-22C3091F1B65}" srcId="{1E2C417E-CD19-41CF-AD34-BAB9CA288AB0}" destId="{FD668078-DF0A-448D-B978-62FF4FB0ED8B}" srcOrd="2" destOrd="0" parTransId="{C7547B19-516C-4E86-A449-5524B2BDBFA6}" sibTransId="{343358EB-1137-420E-9D5B-49A0976C422E}"/>
    <dgm:cxn modelId="{34347653-DDF9-4353-8DE3-9902D445DE5C}" srcId="{A45F45B6-F59F-4017-BBE4-B7ABE85DF97E}" destId="{1E2C417E-CD19-41CF-AD34-BAB9CA288AB0}" srcOrd="0" destOrd="0" parTransId="{24C064DF-52C2-4CE1-89E2-31774968F402}" sibTransId="{82C1AE96-B9C7-485C-8162-6988E75BBD87}"/>
    <dgm:cxn modelId="{4D08EE37-C2FA-4A74-BCE9-2949822AC1E5}" type="presOf" srcId="{C94307A5-39E9-4057-B4AF-29A167340082}" destId="{874BD10D-F016-41B7-87E1-39F8458151A2}" srcOrd="1" destOrd="0" presId="urn:microsoft.com/office/officeart/2008/layout/HorizontalMultiLevelHierarchy"/>
    <dgm:cxn modelId="{1B68F63F-1E51-4625-9F53-3D50FF72B349}" type="presOf" srcId="{C41A63C3-787D-447B-B1E5-1AC83AA6B323}" destId="{FD4C5388-0CE5-4FC5-BEB8-411DD5DF8857}" srcOrd="0" destOrd="0" presId="urn:microsoft.com/office/officeart/2008/layout/HorizontalMultiLevelHierarchy"/>
    <dgm:cxn modelId="{9F9700E0-72C3-4BCB-858A-5B10E513697C}" type="presOf" srcId="{C94307A5-39E9-4057-B4AF-29A167340082}" destId="{7A15A840-B928-4C8A-9F95-A0CAF9BF1948}" srcOrd="0" destOrd="0" presId="urn:microsoft.com/office/officeart/2008/layout/HorizontalMultiLevelHierarchy"/>
    <dgm:cxn modelId="{9BF9D6E5-740E-40BA-AA10-8A1F2FF5E379}" type="presOf" srcId="{1FD3CEAD-67AC-40FA-A36C-C02FB4DF08CC}" destId="{06C58FDE-FF6C-430B-8236-F7C614DCFB24}" srcOrd="0" destOrd="0" presId="urn:microsoft.com/office/officeart/2008/layout/HorizontalMultiLevelHierarchy"/>
    <dgm:cxn modelId="{75A8C808-58B6-470D-A5C2-4F98E9712466}" srcId="{1E2C417E-CD19-41CF-AD34-BAB9CA288AB0}" destId="{1FD3CEAD-67AC-40FA-A36C-C02FB4DF08CC}" srcOrd="3" destOrd="0" parTransId="{C94307A5-39E9-4057-B4AF-29A167340082}" sibTransId="{C2473D2B-5C81-4AAE-A83C-B870F98E7ADE}"/>
    <dgm:cxn modelId="{46721C97-8AEF-4B9F-AB90-A34E1441F06D}" srcId="{1E2C417E-CD19-41CF-AD34-BAB9CA288AB0}" destId="{552B6A18-3C44-4CFF-B00F-A5C3C783BA79}" srcOrd="1" destOrd="0" parTransId="{807A88DE-EB71-4F33-AC07-9BFD9F754163}" sibTransId="{9D9F82EA-6870-4FAD-83B8-5B9C520B805C}"/>
    <dgm:cxn modelId="{06E5296D-0EA6-4C8C-8236-0170CA3B510D}" type="presOf" srcId="{C7547B19-516C-4E86-A449-5524B2BDBFA6}" destId="{B9147BF5-76E7-4C2D-9CE2-71F63B68E56C}" srcOrd="1" destOrd="0" presId="urn:microsoft.com/office/officeart/2008/layout/HorizontalMultiLevelHierarchy"/>
    <dgm:cxn modelId="{0C976042-8D88-4634-9731-A62DFC2DE6FF}" type="presOf" srcId="{C41A63C3-787D-447B-B1E5-1AC83AA6B323}" destId="{1775A9CC-BE90-4D7C-8A12-105DDC1770A0}" srcOrd="1" destOrd="0" presId="urn:microsoft.com/office/officeart/2008/layout/HorizontalMultiLevelHierarchy"/>
    <dgm:cxn modelId="{125AECD4-4276-47FA-A667-3229281A83DD}" type="presOf" srcId="{807A88DE-EB71-4F33-AC07-9BFD9F754163}" destId="{7AD40E7E-DC71-48F0-9BB5-10A1E96BC439}" srcOrd="0" destOrd="0" presId="urn:microsoft.com/office/officeart/2008/layout/HorizontalMultiLevelHierarchy"/>
    <dgm:cxn modelId="{79EC1FB5-04FA-45D8-AEF0-FDED3CDF0002}" type="presParOf" srcId="{BD28DCB6-C314-45F7-B3CE-935A9AE58A07}" destId="{BAEF7B8F-957D-47F9-8DC8-3710F9C5D55F}" srcOrd="0" destOrd="0" presId="urn:microsoft.com/office/officeart/2008/layout/HorizontalMultiLevelHierarchy"/>
    <dgm:cxn modelId="{AD08E06F-2306-4CD7-8B1E-A6DCEE23A8A6}" type="presParOf" srcId="{BAEF7B8F-957D-47F9-8DC8-3710F9C5D55F}" destId="{0E6B1BDD-562E-458B-9B89-4153A831F343}" srcOrd="0" destOrd="0" presId="urn:microsoft.com/office/officeart/2008/layout/HorizontalMultiLevelHierarchy"/>
    <dgm:cxn modelId="{720E02CB-491B-4DD1-96E3-95885D58F2C8}" type="presParOf" srcId="{BAEF7B8F-957D-47F9-8DC8-3710F9C5D55F}" destId="{1737B78B-9E82-4A60-ABBD-98DB8F72A62F}" srcOrd="1" destOrd="0" presId="urn:microsoft.com/office/officeart/2008/layout/HorizontalMultiLevelHierarchy"/>
    <dgm:cxn modelId="{8776E93C-7276-4A0B-8423-02A84E245CF7}" type="presParOf" srcId="{1737B78B-9E82-4A60-ABBD-98DB8F72A62F}" destId="{FD4C5388-0CE5-4FC5-BEB8-411DD5DF8857}" srcOrd="0" destOrd="0" presId="urn:microsoft.com/office/officeart/2008/layout/HorizontalMultiLevelHierarchy"/>
    <dgm:cxn modelId="{E3A49FE3-65D9-4C45-840F-548529258FAF}" type="presParOf" srcId="{FD4C5388-0CE5-4FC5-BEB8-411DD5DF8857}" destId="{1775A9CC-BE90-4D7C-8A12-105DDC1770A0}" srcOrd="0" destOrd="0" presId="urn:microsoft.com/office/officeart/2008/layout/HorizontalMultiLevelHierarchy"/>
    <dgm:cxn modelId="{7F9A9869-A618-4D86-9D1E-8C7150AD4047}" type="presParOf" srcId="{1737B78B-9E82-4A60-ABBD-98DB8F72A62F}" destId="{91E6F662-D765-4240-8231-35DDAF05F233}" srcOrd="1" destOrd="0" presId="urn:microsoft.com/office/officeart/2008/layout/HorizontalMultiLevelHierarchy"/>
    <dgm:cxn modelId="{DEE5E864-191F-4B97-B300-1F6C65EC969D}" type="presParOf" srcId="{91E6F662-D765-4240-8231-35DDAF05F233}" destId="{D39BD2A5-5837-40B9-BA27-F6DC7C9EAFD3}" srcOrd="0" destOrd="0" presId="urn:microsoft.com/office/officeart/2008/layout/HorizontalMultiLevelHierarchy"/>
    <dgm:cxn modelId="{34064817-0E99-42E2-8CA8-96218356A8B9}" type="presParOf" srcId="{91E6F662-D765-4240-8231-35DDAF05F233}" destId="{DC76E101-FE22-43FF-B0F8-102A6B57340B}" srcOrd="1" destOrd="0" presId="urn:microsoft.com/office/officeart/2008/layout/HorizontalMultiLevelHierarchy"/>
    <dgm:cxn modelId="{6F3CB37C-3C90-40DC-B4B5-18AFB0AAE750}" type="presParOf" srcId="{1737B78B-9E82-4A60-ABBD-98DB8F72A62F}" destId="{7AD40E7E-DC71-48F0-9BB5-10A1E96BC439}" srcOrd="2" destOrd="0" presId="urn:microsoft.com/office/officeart/2008/layout/HorizontalMultiLevelHierarchy"/>
    <dgm:cxn modelId="{719C83DE-D108-4051-8B2A-972E6845B911}" type="presParOf" srcId="{7AD40E7E-DC71-48F0-9BB5-10A1E96BC439}" destId="{2AE372DB-B51A-4924-AF76-5C91D4A19FEB}" srcOrd="0" destOrd="0" presId="urn:microsoft.com/office/officeart/2008/layout/HorizontalMultiLevelHierarchy"/>
    <dgm:cxn modelId="{33FC4200-8CE1-4B17-A9E2-B20DC38F9C98}" type="presParOf" srcId="{1737B78B-9E82-4A60-ABBD-98DB8F72A62F}" destId="{BF8735E4-FC0D-48BA-96FF-DB52207D6399}" srcOrd="3" destOrd="0" presId="urn:microsoft.com/office/officeart/2008/layout/HorizontalMultiLevelHierarchy"/>
    <dgm:cxn modelId="{F58F8AEE-C37F-46D9-9780-BF3D9A1C6BD1}" type="presParOf" srcId="{BF8735E4-FC0D-48BA-96FF-DB52207D6399}" destId="{6FF6D01A-3CCE-4228-BDE9-DB178CCDED73}" srcOrd="0" destOrd="0" presId="urn:microsoft.com/office/officeart/2008/layout/HorizontalMultiLevelHierarchy"/>
    <dgm:cxn modelId="{953EED79-EC5E-4001-9DD3-6C2E397B8336}" type="presParOf" srcId="{BF8735E4-FC0D-48BA-96FF-DB52207D6399}" destId="{81A431F9-79EF-4B9E-AA51-C34054549547}" srcOrd="1" destOrd="0" presId="urn:microsoft.com/office/officeart/2008/layout/HorizontalMultiLevelHierarchy"/>
    <dgm:cxn modelId="{250F3C4B-429D-4F0B-8A23-A7047D483A07}" type="presParOf" srcId="{1737B78B-9E82-4A60-ABBD-98DB8F72A62F}" destId="{21A7E37A-3073-4239-9992-6A0C1B07DA48}" srcOrd="4" destOrd="0" presId="urn:microsoft.com/office/officeart/2008/layout/HorizontalMultiLevelHierarchy"/>
    <dgm:cxn modelId="{38689F39-3ABF-4BFA-8EF8-31ED219B3377}" type="presParOf" srcId="{21A7E37A-3073-4239-9992-6A0C1B07DA48}" destId="{B9147BF5-76E7-4C2D-9CE2-71F63B68E56C}" srcOrd="0" destOrd="0" presId="urn:microsoft.com/office/officeart/2008/layout/HorizontalMultiLevelHierarchy"/>
    <dgm:cxn modelId="{FE778F16-193A-4651-910A-2B80BEB8A62A}" type="presParOf" srcId="{1737B78B-9E82-4A60-ABBD-98DB8F72A62F}" destId="{EDD4C427-C1A9-4230-8B3E-B6671B267BAF}" srcOrd="5" destOrd="0" presId="urn:microsoft.com/office/officeart/2008/layout/HorizontalMultiLevelHierarchy"/>
    <dgm:cxn modelId="{39584741-2196-45E7-992C-836C2245B72F}" type="presParOf" srcId="{EDD4C427-C1A9-4230-8B3E-B6671B267BAF}" destId="{F7D9D57C-585C-4E44-B828-F4B0BC6F0E54}" srcOrd="0" destOrd="0" presId="urn:microsoft.com/office/officeart/2008/layout/HorizontalMultiLevelHierarchy"/>
    <dgm:cxn modelId="{19BD7471-63FD-4F4E-8C22-9DBFDACAC210}" type="presParOf" srcId="{EDD4C427-C1A9-4230-8B3E-B6671B267BAF}" destId="{258CAB9D-DF9F-46D3-9C0F-FAC3C1DE4803}" srcOrd="1" destOrd="0" presId="urn:microsoft.com/office/officeart/2008/layout/HorizontalMultiLevelHierarchy"/>
    <dgm:cxn modelId="{B4F0D504-8E4C-4C1A-9C88-7789B4512A6C}" type="presParOf" srcId="{1737B78B-9E82-4A60-ABBD-98DB8F72A62F}" destId="{7A15A840-B928-4C8A-9F95-A0CAF9BF1948}" srcOrd="6" destOrd="0" presId="urn:microsoft.com/office/officeart/2008/layout/HorizontalMultiLevelHierarchy"/>
    <dgm:cxn modelId="{B370535D-32AB-4EC7-A28C-495E78AD82D6}" type="presParOf" srcId="{7A15A840-B928-4C8A-9F95-A0CAF9BF1948}" destId="{874BD10D-F016-41B7-87E1-39F8458151A2}" srcOrd="0" destOrd="0" presId="urn:microsoft.com/office/officeart/2008/layout/HorizontalMultiLevelHierarchy"/>
    <dgm:cxn modelId="{7B249065-FAE4-4D38-B074-C719D6CFC524}" type="presParOf" srcId="{1737B78B-9E82-4A60-ABBD-98DB8F72A62F}" destId="{E0E14E8A-EB50-4A01-99CF-733C36312547}" srcOrd="7" destOrd="0" presId="urn:microsoft.com/office/officeart/2008/layout/HorizontalMultiLevelHierarchy"/>
    <dgm:cxn modelId="{D217A91C-51A3-4007-9667-1F4BFA1AD060}" type="presParOf" srcId="{E0E14E8A-EB50-4A01-99CF-733C36312547}" destId="{06C58FDE-FF6C-430B-8236-F7C614DCFB24}" srcOrd="0" destOrd="0" presId="urn:microsoft.com/office/officeart/2008/layout/HorizontalMultiLevelHierarchy"/>
    <dgm:cxn modelId="{3F076E0A-C35D-406C-8847-ED5CD951485E}" type="presParOf" srcId="{E0E14E8A-EB50-4A01-99CF-733C36312547}" destId="{A8DCE19E-A7F0-41CB-A25A-80ECD2524E1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5F45B6-F59F-4017-BBE4-B7ABE85DF97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E2C417E-CD19-41CF-AD34-BAB9CA288AB0}">
      <dgm:prSet phldrT="[Text]"/>
      <dgm:spPr/>
      <dgm:t>
        <a:bodyPr/>
        <a:lstStyle/>
        <a:p>
          <a:r>
            <a:rPr lang="bn-BD" dirty="0" smtClean="0">
              <a:latin typeface="Kalpurush" panose="02000600000000000000" pitchFamily="2" charset="0"/>
              <a:cs typeface="Kalpurush" panose="02000600000000000000" pitchFamily="2" charset="0"/>
            </a:rPr>
            <a:t>ডিজিটাল কৃষি মার্কেট</a:t>
          </a:r>
          <a:endParaRPr lang="en-US" dirty="0">
            <a:latin typeface="Kalpurush" panose="02000600000000000000" pitchFamily="2" charset="0"/>
            <a:cs typeface="Kalpurush" panose="02000600000000000000" pitchFamily="2" charset="0"/>
          </a:endParaRPr>
        </a:p>
      </dgm:t>
    </dgm:pt>
    <dgm:pt modelId="{24C064DF-52C2-4CE1-89E2-31774968F402}" type="parTrans" cxnId="{34347653-DDF9-4353-8DE3-9902D445DE5C}">
      <dgm:prSet/>
      <dgm:spPr/>
      <dgm:t>
        <a:bodyPr/>
        <a:lstStyle/>
        <a:p>
          <a:endParaRPr lang="en-US"/>
        </a:p>
      </dgm:t>
    </dgm:pt>
    <dgm:pt modelId="{82C1AE96-B9C7-485C-8162-6988E75BBD87}" type="sibTrans" cxnId="{34347653-DDF9-4353-8DE3-9902D445DE5C}">
      <dgm:prSet/>
      <dgm:spPr/>
      <dgm:t>
        <a:bodyPr/>
        <a:lstStyle/>
        <a:p>
          <a:endParaRPr lang="en-US"/>
        </a:p>
      </dgm:t>
    </dgm:pt>
    <dgm:pt modelId="{55FFAA16-3DA2-4F20-A4E3-0619CC87F463}">
      <dgm:prSet phldrT="[Text]"/>
      <dgm:spPr/>
      <dgm:t>
        <a:bodyPr/>
        <a:lstStyle/>
        <a:p>
          <a:r>
            <a:rPr lang="bn-BD" dirty="0" smtClean="0">
              <a:latin typeface="Kalpurush" panose="02000600000000000000" pitchFamily="2" charset="0"/>
              <a:cs typeface="Kalpurush" panose="02000600000000000000" pitchFamily="2" charset="0"/>
            </a:rPr>
            <a:t>দাম নির্ধারনে পুরোপুরি নিয়ন্ত্রন না থাকা</a:t>
          </a:r>
          <a:endParaRPr lang="en-US" dirty="0">
            <a:latin typeface="Kalpurush" panose="02000600000000000000" pitchFamily="2" charset="0"/>
            <a:cs typeface="Kalpurush" panose="02000600000000000000" pitchFamily="2" charset="0"/>
          </a:endParaRPr>
        </a:p>
      </dgm:t>
    </dgm:pt>
    <dgm:pt modelId="{C41A63C3-787D-447B-B1E5-1AC83AA6B323}" type="parTrans" cxnId="{B9F091DE-2001-4A02-8B2F-35D1DF8DA9AD}">
      <dgm:prSet/>
      <dgm:spPr/>
      <dgm:t>
        <a:bodyPr/>
        <a:lstStyle/>
        <a:p>
          <a:endParaRPr lang="en-US"/>
        </a:p>
      </dgm:t>
    </dgm:pt>
    <dgm:pt modelId="{D41113A1-ADF8-42B3-8DB7-DDDD33E43ADC}" type="sibTrans" cxnId="{B9F091DE-2001-4A02-8B2F-35D1DF8DA9AD}">
      <dgm:prSet/>
      <dgm:spPr/>
      <dgm:t>
        <a:bodyPr/>
        <a:lstStyle/>
        <a:p>
          <a:endParaRPr lang="en-US"/>
        </a:p>
      </dgm:t>
    </dgm:pt>
    <dgm:pt modelId="{552B6A18-3C44-4CFF-B00F-A5C3C783BA79}">
      <dgm:prSet phldrT="[Text]"/>
      <dgm:spPr/>
      <dgm:t>
        <a:bodyPr/>
        <a:lstStyle/>
        <a:p>
          <a:r>
            <a:rPr lang="bn-BD" dirty="0" smtClean="0">
              <a:latin typeface="Kalpurush" panose="02000600000000000000" pitchFamily="2" charset="0"/>
              <a:cs typeface="Kalpurush" panose="02000600000000000000" pitchFamily="2" charset="0"/>
            </a:rPr>
            <a:t>পোর্টালের পলিসি কৃষক ও ক্রেতার পছন্দ না হওয়া</a:t>
          </a:r>
          <a:endParaRPr lang="en-US" dirty="0">
            <a:latin typeface="Kalpurush" panose="02000600000000000000" pitchFamily="2" charset="0"/>
            <a:cs typeface="Kalpurush" panose="02000600000000000000" pitchFamily="2" charset="0"/>
          </a:endParaRPr>
        </a:p>
      </dgm:t>
    </dgm:pt>
    <dgm:pt modelId="{807A88DE-EB71-4F33-AC07-9BFD9F754163}" type="parTrans" cxnId="{46721C97-8AEF-4B9F-AB90-A34E1441F06D}">
      <dgm:prSet/>
      <dgm:spPr/>
      <dgm:t>
        <a:bodyPr/>
        <a:lstStyle/>
        <a:p>
          <a:endParaRPr lang="en-US"/>
        </a:p>
      </dgm:t>
    </dgm:pt>
    <dgm:pt modelId="{9D9F82EA-6870-4FAD-83B8-5B9C520B805C}" type="sibTrans" cxnId="{46721C97-8AEF-4B9F-AB90-A34E1441F06D}">
      <dgm:prSet/>
      <dgm:spPr/>
      <dgm:t>
        <a:bodyPr/>
        <a:lstStyle/>
        <a:p>
          <a:endParaRPr lang="en-US"/>
        </a:p>
      </dgm:t>
    </dgm:pt>
    <dgm:pt modelId="{FD668078-DF0A-448D-B978-62FF4FB0ED8B}">
      <dgm:prSet phldrT="[Text]"/>
      <dgm:spPr/>
      <dgm:t>
        <a:bodyPr/>
        <a:lstStyle/>
        <a:p>
          <a:r>
            <a:rPr lang="bn-BD" dirty="0" smtClean="0">
              <a:latin typeface="Kalpurush" panose="02000600000000000000" pitchFamily="2" charset="0"/>
              <a:cs typeface="Kalpurush" panose="02000600000000000000" pitchFamily="2" charset="0"/>
            </a:rPr>
            <a:t>ক্রয় / বিক্রয়ে সিস্টেমের পুরো নিয়ন্ত্রন না থাকা</a:t>
          </a:r>
          <a:endParaRPr lang="en-US" dirty="0">
            <a:latin typeface="Kalpurush" panose="02000600000000000000" pitchFamily="2" charset="0"/>
            <a:cs typeface="Kalpurush" panose="02000600000000000000" pitchFamily="2" charset="0"/>
          </a:endParaRPr>
        </a:p>
      </dgm:t>
    </dgm:pt>
    <dgm:pt modelId="{C7547B19-516C-4E86-A449-5524B2BDBFA6}" type="parTrans" cxnId="{E09CA3E4-0907-4ED5-AB3D-22C3091F1B65}">
      <dgm:prSet/>
      <dgm:spPr/>
      <dgm:t>
        <a:bodyPr/>
        <a:lstStyle/>
        <a:p>
          <a:endParaRPr lang="en-US"/>
        </a:p>
      </dgm:t>
    </dgm:pt>
    <dgm:pt modelId="{343358EB-1137-420E-9D5B-49A0976C422E}" type="sibTrans" cxnId="{E09CA3E4-0907-4ED5-AB3D-22C3091F1B65}">
      <dgm:prSet/>
      <dgm:spPr/>
      <dgm:t>
        <a:bodyPr/>
        <a:lstStyle/>
        <a:p>
          <a:endParaRPr lang="en-US"/>
        </a:p>
      </dgm:t>
    </dgm:pt>
    <dgm:pt modelId="{1FD3CEAD-67AC-40FA-A36C-C02FB4DF08CC}">
      <dgm:prSet phldrT="[Text]"/>
      <dgm:spPr/>
      <dgm:t>
        <a:bodyPr/>
        <a:lstStyle/>
        <a:p>
          <a:r>
            <a:rPr lang="bn-BD" dirty="0" smtClean="0">
              <a:latin typeface="Kalpurush" panose="02000600000000000000" pitchFamily="2" charset="0"/>
              <a:cs typeface="Kalpurush" panose="02000600000000000000" pitchFamily="2" charset="0"/>
            </a:rPr>
            <a:t>মানবিক অবক্ষয়</a:t>
          </a:r>
          <a:endParaRPr lang="en-US" dirty="0">
            <a:latin typeface="Kalpurush" panose="02000600000000000000" pitchFamily="2" charset="0"/>
            <a:cs typeface="Kalpurush" panose="02000600000000000000" pitchFamily="2" charset="0"/>
          </a:endParaRPr>
        </a:p>
      </dgm:t>
    </dgm:pt>
    <dgm:pt modelId="{C94307A5-39E9-4057-B4AF-29A167340082}" type="parTrans" cxnId="{75A8C808-58B6-470D-A5C2-4F98E9712466}">
      <dgm:prSet/>
      <dgm:spPr/>
      <dgm:t>
        <a:bodyPr/>
        <a:lstStyle/>
        <a:p>
          <a:endParaRPr lang="en-US"/>
        </a:p>
      </dgm:t>
    </dgm:pt>
    <dgm:pt modelId="{C2473D2B-5C81-4AAE-A83C-B870F98E7ADE}" type="sibTrans" cxnId="{75A8C808-58B6-470D-A5C2-4F98E9712466}">
      <dgm:prSet/>
      <dgm:spPr/>
      <dgm:t>
        <a:bodyPr/>
        <a:lstStyle/>
        <a:p>
          <a:endParaRPr lang="en-US"/>
        </a:p>
      </dgm:t>
    </dgm:pt>
    <dgm:pt modelId="{753D311D-4589-445F-891C-9BAAA4B804B2}">
      <dgm:prSet phldrT="[Text]"/>
      <dgm:spPr/>
      <dgm:t>
        <a:bodyPr/>
        <a:lstStyle/>
        <a:p>
          <a:r>
            <a:rPr lang="bn-BD" dirty="0" smtClean="0">
              <a:latin typeface="Kalpurush" panose="02000600000000000000" pitchFamily="2" charset="0"/>
              <a:cs typeface="Kalpurush" panose="02000600000000000000" pitchFamily="2" charset="0"/>
            </a:rPr>
            <a:t>পণ্য পরিবহন </a:t>
          </a:r>
          <a:endParaRPr lang="en-US" dirty="0">
            <a:latin typeface="Kalpurush" panose="02000600000000000000" pitchFamily="2" charset="0"/>
            <a:cs typeface="Kalpurush" panose="02000600000000000000" pitchFamily="2" charset="0"/>
          </a:endParaRPr>
        </a:p>
      </dgm:t>
    </dgm:pt>
    <dgm:pt modelId="{2A372856-053D-43B4-A1CA-B26F52BA9A8B}" type="parTrans" cxnId="{7BC38C17-AE69-45C0-9FE6-CBCB32993D16}">
      <dgm:prSet/>
      <dgm:spPr/>
      <dgm:t>
        <a:bodyPr/>
        <a:lstStyle/>
        <a:p>
          <a:endParaRPr lang="en-US"/>
        </a:p>
      </dgm:t>
    </dgm:pt>
    <dgm:pt modelId="{0EFA7993-B5EC-47BD-9D72-52FB071BB43D}" type="sibTrans" cxnId="{7BC38C17-AE69-45C0-9FE6-CBCB32993D16}">
      <dgm:prSet/>
      <dgm:spPr/>
      <dgm:t>
        <a:bodyPr/>
        <a:lstStyle/>
        <a:p>
          <a:endParaRPr lang="en-US"/>
        </a:p>
      </dgm:t>
    </dgm:pt>
    <dgm:pt modelId="{BD28DCB6-C314-45F7-B3CE-935A9AE58A07}" type="pres">
      <dgm:prSet presAssocID="{A45F45B6-F59F-4017-BBE4-B7ABE85DF97E}" presName="Name0" presStyleCnt="0">
        <dgm:presLayoutVars>
          <dgm:chPref val="1"/>
          <dgm:dir/>
          <dgm:animOne val="branch"/>
          <dgm:animLvl val="lvl"/>
          <dgm:resizeHandles val="exact"/>
        </dgm:presLayoutVars>
      </dgm:prSet>
      <dgm:spPr/>
      <dgm:t>
        <a:bodyPr/>
        <a:lstStyle/>
        <a:p>
          <a:endParaRPr lang="en-US"/>
        </a:p>
      </dgm:t>
    </dgm:pt>
    <dgm:pt modelId="{BAEF7B8F-957D-47F9-8DC8-3710F9C5D55F}" type="pres">
      <dgm:prSet presAssocID="{1E2C417E-CD19-41CF-AD34-BAB9CA288AB0}" presName="root1" presStyleCnt="0"/>
      <dgm:spPr/>
    </dgm:pt>
    <dgm:pt modelId="{0E6B1BDD-562E-458B-9B89-4153A831F343}" type="pres">
      <dgm:prSet presAssocID="{1E2C417E-CD19-41CF-AD34-BAB9CA288AB0}" presName="LevelOneTextNode" presStyleLbl="node0" presStyleIdx="0" presStyleCnt="1" custLinFactX="-140595" custLinFactNeighborX="-200000" custLinFactNeighborY="-362">
        <dgm:presLayoutVars>
          <dgm:chPref val="3"/>
        </dgm:presLayoutVars>
      </dgm:prSet>
      <dgm:spPr/>
      <dgm:t>
        <a:bodyPr/>
        <a:lstStyle/>
        <a:p>
          <a:endParaRPr lang="en-US"/>
        </a:p>
      </dgm:t>
    </dgm:pt>
    <dgm:pt modelId="{1737B78B-9E82-4A60-ABBD-98DB8F72A62F}" type="pres">
      <dgm:prSet presAssocID="{1E2C417E-CD19-41CF-AD34-BAB9CA288AB0}" presName="level2hierChild" presStyleCnt="0"/>
      <dgm:spPr/>
    </dgm:pt>
    <dgm:pt modelId="{FD4C5388-0CE5-4FC5-BEB8-411DD5DF8857}" type="pres">
      <dgm:prSet presAssocID="{C41A63C3-787D-447B-B1E5-1AC83AA6B323}" presName="conn2-1" presStyleLbl="parChTrans1D2" presStyleIdx="0" presStyleCnt="5"/>
      <dgm:spPr/>
      <dgm:t>
        <a:bodyPr/>
        <a:lstStyle/>
        <a:p>
          <a:endParaRPr lang="en-US"/>
        </a:p>
      </dgm:t>
    </dgm:pt>
    <dgm:pt modelId="{1775A9CC-BE90-4D7C-8A12-105DDC1770A0}" type="pres">
      <dgm:prSet presAssocID="{C41A63C3-787D-447B-B1E5-1AC83AA6B323}" presName="connTx" presStyleLbl="parChTrans1D2" presStyleIdx="0" presStyleCnt="5"/>
      <dgm:spPr/>
      <dgm:t>
        <a:bodyPr/>
        <a:lstStyle/>
        <a:p>
          <a:endParaRPr lang="en-US"/>
        </a:p>
      </dgm:t>
    </dgm:pt>
    <dgm:pt modelId="{91E6F662-D765-4240-8231-35DDAF05F233}" type="pres">
      <dgm:prSet presAssocID="{55FFAA16-3DA2-4F20-A4E3-0619CC87F463}" presName="root2" presStyleCnt="0"/>
      <dgm:spPr/>
    </dgm:pt>
    <dgm:pt modelId="{D39BD2A5-5837-40B9-BA27-F6DC7C9EAFD3}" type="pres">
      <dgm:prSet presAssocID="{55FFAA16-3DA2-4F20-A4E3-0619CC87F463}" presName="LevelTwoTextNode" presStyleLbl="node2" presStyleIdx="0" presStyleCnt="5" custScaleX="279008">
        <dgm:presLayoutVars>
          <dgm:chPref val="3"/>
        </dgm:presLayoutVars>
      </dgm:prSet>
      <dgm:spPr/>
      <dgm:t>
        <a:bodyPr/>
        <a:lstStyle/>
        <a:p>
          <a:endParaRPr lang="en-US"/>
        </a:p>
      </dgm:t>
    </dgm:pt>
    <dgm:pt modelId="{DC76E101-FE22-43FF-B0F8-102A6B57340B}" type="pres">
      <dgm:prSet presAssocID="{55FFAA16-3DA2-4F20-A4E3-0619CC87F463}" presName="level3hierChild" presStyleCnt="0"/>
      <dgm:spPr/>
    </dgm:pt>
    <dgm:pt modelId="{7AD40E7E-DC71-48F0-9BB5-10A1E96BC439}" type="pres">
      <dgm:prSet presAssocID="{807A88DE-EB71-4F33-AC07-9BFD9F754163}" presName="conn2-1" presStyleLbl="parChTrans1D2" presStyleIdx="1" presStyleCnt="5"/>
      <dgm:spPr/>
      <dgm:t>
        <a:bodyPr/>
        <a:lstStyle/>
        <a:p>
          <a:endParaRPr lang="en-US"/>
        </a:p>
      </dgm:t>
    </dgm:pt>
    <dgm:pt modelId="{2AE372DB-B51A-4924-AF76-5C91D4A19FEB}" type="pres">
      <dgm:prSet presAssocID="{807A88DE-EB71-4F33-AC07-9BFD9F754163}" presName="connTx" presStyleLbl="parChTrans1D2" presStyleIdx="1" presStyleCnt="5"/>
      <dgm:spPr/>
      <dgm:t>
        <a:bodyPr/>
        <a:lstStyle/>
        <a:p>
          <a:endParaRPr lang="en-US"/>
        </a:p>
      </dgm:t>
    </dgm:pt>
    <dgm:pt modelId="{BF8735E4-FC0D-48BA-96FF-DB52207D6399}" type="pres">
      <dgm:prSet presAssocID="{552B6A18-3C44-4CFF-B00F-A5C3C783BA79}" presName="root2" presStyleCnt="0"/>
      <dgm:spPr/>
    </dgm:pt>
    <dgm:pt modelId="{6FF6D01A-3CCE-4228-BDE9-DB178CCDED73}" type="pres">
      <dgm:prSet presAssocID="{552B6A18-3C44-4CFF-B00F-A5C3C783BA79}" presName="LevelTwoTextNode" presStyleLbl="node2" presStyleIdx="1" presStyleCnt="5" custScaleX="280055">
        <dgm:presLayoutVars>
          <dgm:chPref val="3"/>
        </dgm:presLayoutVars>
      </dgm:prSet>
      <dgm:spPr/>
      <dgm:t>
        <a:bodyPr/>
        <a:lstStyle/>
        <a:p>
          <a:endParaRPr lang="en-US"/>
        </a:p>
      </dgm:t>
    </dgm:pt>
    <dgm:pt modelId="{81A431F9-79EF-4B9E-AA51-C34054549547}" type="pres">
      <dgm:prSet presAssocID="{552B6A18-3C44-4CFF-B00F-A5C3C783BA79}" presName="level3hierChild" presStyleCnt="0"/>
      <dgm:spPr/>
    </dgm:pt>
    <dgm:pt modelId="{21A7E37A-3073-4239-9992-6A0C1B07DA48}" type="pres">
      <dgm:prSet presAssocID="{C7547B19-516C-4E86-A449-5524B2BDBFA6}" presName="conn2-1" presStyleLbl="parChTrans1D2" presStyleIdx="2" presStyleCnt="5"/>
      <dgm:spPr/>
      <dgm:t>
        <a:bodyPr/>
        <a:lstStyle/>
        <a:p>
          <a:endParaRPr lang="en-US"/>
        </a:p>
      </dgm:t>
    </dgm:pt>
    <dgm:pt modelId="{B9147BF5-76E7-4C2D-9CE2-71F63B68E56C}" type="pres">
      <dgm:prSet presAssocID="{C7547B19-516C-4E86-A449-5524B2BDBFA6}" presName="connTx" presStyleLbl="parChTrans1D2" presStyleIdx="2" presStyleCnt="5"/>
      <dgm:spPr/>
      <dgm:t>
        <a:bodyPr/>
        <a:lstStyle/>
        <a:p>
          <a:endParaRPr lang="en-US"/>
        </a:p>
      </dgm:t>
    </dgm:pt>
    <dgm:pt modelId="{EDD4C427-C1A9-4230-8B3E-B6671B267BAF}" type="pres">
      <dgm:prSet presAssocID="{FD668078-DF0A-448D-B978-62FF4FB0ED8B}" presName="root2" presStyleCnt="0"/>
      <dgm:spPr/>
    </dgm:pt>
    <dgm:pt modelId="{F7D9D57C-585C-4E44-B828-F4B0BC6F0E54}" type="pres">
      <dgm:prSet presAssocID="{FD668078-DF0A-448D-B978-62FF4FB0ED8B}" presName="LevelTwoTextNode" presStyleLbl="node2" presStyleIdx="2" presStyleCnt="5" custScaleX="280055">
        <dgm:presLayoutVars>
          <dgm:chPref val="3"/>
        </dgm:presLayoutVars>
      </dgm:prSet>
      <dgm:spPr/>
      <dgm:t>
        <a:bodyPr/>
        <a:lstStyle/>
        <a:p>
          <a:endParaRPr lang="en-US"/>
        </a:p>
      </dgm:t>
    </dgm:pt>
    <dgm:pt modelId="{258CAB9D-DF9F-46D3-9C0F-FAC3C1DE4803}" type="pres">
      <dgm:prSet presAssocID="{FD668078-DF0A-448D-B978-62FF4FB0ED8B}" presName="level3hierChild" presStyleCnt="0"/>
      <dgm:spPr/>
    </dgm:pt>
    <dgm:pt modelId="{7A15A840-B928-4C8A-9F95-A0CAF9BF1948}" type="pres">
      <dgm:prSet presAssocID="{C94307A5-39E9-4057-B4AF-29A167340082}" presName="conn2-1" presStyleLbl="parChTrans1D2" presStyleIdx="3" presStyleCnt="5"/>
      <dgm:spPr/>
      <dgm:t>
        <a:bodyPr/>
        <a:lstStyle/>
        <a:p>
          <a:endParaRPr lang="en-US"/>
        </a:p>
      </dgm:t>
    </dgm:pt>
    <dgm:pt modelId="{874BD10D-F016-41B7-87E1-39F8458151A2}" type="pres">
      <dgm:prSet presAssocID="{C94307A5-39E9-4057-B4AF-29A167340082}" presName="connTx" presStyleLbl="parChTrans1D2" presStyleIdx="3" presStyleCnt="5"/>
      <dgm:spPr/>
      <dgm:t>
        <a:bodyPr/>
        <a:lstStyle/>
        <a:p>
          <a:endParaRPr lang="en-US"/>
        </a:p>
      </dgm:t>
    </dgm:pt>
    <dgm:pt modelId="{E0E14E8A-EB50-4A01-99CF-733C36312547}" type="pres">
      <dgm:prSet presAssocID="{1FD3CEAD-67AC-40FA-A36C-C02FB4DF08CC}" presName="root2" presStyleCnt="0"/>
      <dgm:spPr/>
    </dgm:pt>
    <dgm:pt modelId="{06C58FDE-FF6C-430B-8236-F7C614DCFB24}" type="pres">
      <dgm:prSet presAssocID="{1FD3CEAD-67AC-40FA-A36C-C02FB4DF08CC}" presName="LevelTwoTextNode" presStyleLbl="node2" presStyleIdx="3" presStyleCnt="5" custScaleX="279402" custLinFactX="4287" custLinFactNeighborX="100000">
        <dgm:presLayoutVars>
          <dgm:chPref val="3"/>
        </dgm:presLayoutVars>
      </dgm:prSet>
      <dgm:spPr/>
      <dgm:t>
        <a:bodyPr/>
        <a:lstStyle/>
        <a:p>
          <a:endParaRPr lang="en-US"/>
        </a:p>
      </dgm:t>
    </dgm:pt>
    <dgm:pt modelId="{A8DCE19E-A7F0-41CB-A25A-80ECD2524E17}" type="pres">
      <dgm:prSet presAssocID="{1FD3CEAD-67AC-40FA-A36C-C02FB4DF08CC}" presName="level3hierChild" presStyleCnt="0"/>
      <dgm:spPr/>
    </dgm:pt>
    <dgm:pt modelId="{045A8E3C-23D6-4DD8-8292-A57301EC0ECC}" type="pres">
      <dgm:prSet presAssocID="{2A372856-053D-43B4-A1CA-B26F52BA9A8B}" presName="conn2-1" presStyleLbl="parChTrans1D2" presStyleIdx="4" presStyleCnt="5"/>
      <dgm:spPr/>
      <dgm:t>
        <a:bodyPr/>
        <a:lstStyle/>
        <a:p>
          <a:endParaRPr lang="en-US"/>
        </a:p>
      </dgm:t>
    </dgm:pt>
    <dgm:pt modelId="{AC9B2FCB-4729-4FD1-B202-027F4F968971}" type="pres">
      <dgm:prSet presAssocID="{2A372856-053D-43B4-A1CA-B26F52BA9A8B}" presName="connTx" presStyleLbl="parChTrans1D2" presStyleIdx="4" presStyleCnt="5"/>
      <dgm:spPr/>
      <dgm:t>
        <a:bodyPr/>
        <a:lstStyle/>
        <a:p>
          <a:endParaRPr lang="en-US"/>
        </a:p>
      </dgm:t>
    </dgm:pt>
    <dgm:pt modelId="{1F8D9B99-8CEE-482B-A054-2EFED1D42C14}" type="pres">
      <dgm:prSet presAssocID="{753D311D-4589-445F-891C-9BAAA4B804B2}" presName="root2" presStyleCnt="0"/>
      <dgm:spPr/>
    </dgm:pt>
    <dgm:pt modelId="{D71413A2-9258-4D58-8B1D-EA90122288CE}" type="pres">
      <dgm:prSet presAssocID="{753D311D-4589-445F-891C-9BAAA4B804B2}" presName="LevelTwoTextNode" presStyleLbl="node2" presStyleIdx="4" presStyleCnt="5" custScaleX="279120">
        <dgm:presLayoutVars>
          <dgm:chPref val="3"/>
        </dgm:presLayoutVars>
      </dgm:prSet>
      <dgm:spPr/>
      <dgm:t>
        <a:bodyPr/>
        <a:lstStyle/>
        <a:p>
          <a:endParaRPr lang="en-US"/>
        </a:p>
      </dgm:t>
    </dgm:pt>
    <dgm:pt modelId="{4078A7E9-6FE2-4314-A521-9FBEA1AB743E}" type="pres">
      <dgm:prSet presAssocID="{753D311D-4589-445F-891C-9BAAA4B804B2}" presName="level3hierChild" presStyleCnt="0"/>
      <dgm:spPr/>
    </dgm:pt>
  </dgm:ptLst>
  <dgm:cxnLst>
    <dgm:cxn modelId="{D7C47799-3861-4066-8B09-8A25CC311C55}" type="presOf" srcId="{1FD3CEAD-67AC-40FA-A36C-C02FB4DF08CC}" destId="{06C58FDE-FF6C-430B-8236-F7C614DCFB24}" srcOrd="0" destOrd="0" presId="urn:microsoft.com/office/officeart/2008/layout/HorizontalMultiLevelHierarchy"/>
    <dgm:cxn modelId="{55D63B08-3F5D-4A5E-BF3D-9DA90C510C97}" type="presOf" srcId="{807A88DE-EB71-4F33-AC07-9BFD9F754163}" destId="{7AD40E7E-DC71-48F0-9BB5-10A1E96BC439}" srcOrd="0" destOrd="0" presId="urn:microsoft.com/office/officeart/2008/layout/HorizontalMultiLevelHierarchy"/>
    <dgm:cxn modelId="{FA0A6CDA-448E-4C1A-865B-A525D90175AE}" type="presOf" srcId="{753D311D-4589-445F-891C-9BAAA4B804B2}" destId="{D71413A2-9258-4D58-8B1D-EA90122288CE}" srcOrd="0" destOrd="0" presId="urn:microsoft.com/office/officeart/2008/layout/HorizontalMultiLevelHierarchy"/>
    <dgm:cxn modelId="{9F4BCBDB-FF8E-43DF-9D77-12BBB0A826D7}" type="presOf" srcId="{C94307A5-39E9-4057-B4AF-29A167340082}" destId="{7A15A840-B928-4C8A-9F95-A0CAF9BF1948}" srcOrd="0" destOrd="0" presId="urn:microsoft.com/office/officeart/2008/layout/HorizontalMultiLevelHierarchy"/>
    <dgm:cxn modelId="{75A8C808-58B6-470D-A5C2-4F98E9712466}" srcId="{1E2C417E-CD19-41CF-AD34-BAB9CA288AB0}" destId="{1FD3CEAD-67AC-40FA-A36C-C02FB4DF08CC}" srcOrd="3" destOrd="0" parTransId="{C94307A5-39E9-4057-B4AF-29A167340082}" sibTransId="{C2473D2B-5C81-4AAE-A83C-B870F98E7ADE}"/>
    <dgm:cxn modelId="{46721C97-8AEF-4B9F-AB90-A34E1441F06D}" srcId="{1E2C417E-CD19-41CF-AD34-BAB9CA288AB0}" destId="{552B6A18-3C44-4CFF-B00F-A5C3C783BA79}" srcOrd="1" destOrd="0" parTransId="{807A88DE-EB71-4F33-AC07-9BFD9F754163}" sibTransId="{9D9F82EA-6870-4FAD-83B8-5B9C520B805C}"/>
    <dgm:cxn modelId="{7BC38C17-AE69-45C0-9FE6-CBCB32993D16}" srcId="{1E2C417E-CD19-41CF-AD34-BAB9CA288AB0}" destId="{753D311D-4589-445F-891C-9BAAA4B804B2}" srcOrd="4" destOrd="0" parTransId="{2A372856-053D-43B4-A1CA-B26F52BA9A8B}" sibTransId="{0EFA7993-B5EC-47BD-9D72-52FB071BB43D}"/>
    <dgm:cxn modelId="{E09CA3E4-0907-4ED5-AB3D-22C3091F1B65}" srcId="{1E2C417E-CD19-41CF-AD34-BAB9CA288AB0}" destId="{FD668078-DF0A-448D-B978-62FF4FB0ED8B}" srcOrd="2" destOrd="0" parTransId="{C7547B19-516C-4E86-A449-5524B2BDBFA6}" sibTransId="{343358EB-1137-420E-9D5B-49A0976C422E}"/>
    <dgm:cxn modelId="{2472E70E-B7F2-4274-B19B-983D1DF3B4F6}" type="presOf" srcId="{2A372856-053D-43B4-A1CA-B26F52BA9A8B}" destId="{045A8E3C-23D6-4DD8-8292-A57301EC0ECC}" srcOrd="0" destOrd="0" presId="urn:microsoft.com/office/officeart/2008/layout/HorizontalMultiLevelHierarchy"/>
    <dgm:cxn modelId="{EE5038C1-AA1B-4FCC-98F2-C5FE4CAA4199}" type="presOf" srcId="{2A372856-053D-43B4-A1CA-B26F52BA9A8B}" destId="{AC9B2FCB-4729-4FD1-B202-027F4F968971}" srcOrd="1" destOrd="0" presId="urn:microsoft.com/office/officeart/2008/layout/HorizontalMultiLevelHierarchy"/>
    <dgm:cxn modelId="{DC25829F-25F2-4C8E-8B60-F41EC841312F}" type="presOf" srcId="{807A88DE-EB71-4F33-AC07-9BFD9F754163}" destId="{2AE372DB-B51A-4924-AF76-5C91D4A19FEB}" srcOrd="1" destOrd="0" presId="urn:microsoft.com/office/officeart/2008/layout/HorizontalMultiLevelHierarchy"/>
    <dgm:cxn modelId="{158EC4A7-56AB-4503-AA9C-BADD784E6228}" type="presOf" srcId="{C41A63C3-787D-447B-B1E5-1AC83AA6B323}" destId="{FD4C5388-0CE5-4FC5-BEB8-411DD5DF8857}" srcOrd="0" destOrd="0" presId="urn:microsoft.com/office/officeart/2008/layout/HorizontalMultiLevelHierarchy"/>
    <dgm:cxn modelId="{FFFE23C6-BCF0-4669-8376-62463E251381}" type="presOf" srcId="{55FFAA16-3DA2-4F20-A4E3-0619CC87F463}" destId="{D39BD2A5-5837-40B9-BA27-F6DC7C9EAFD3}" srcOrd="0" destOrd="0" presId="urn:microsoft.com/office/officeart/2008/layout/HorizontalMultiLevelHierarchy"/>
    <dgm:cxn modelId="{79B16852-61C2-44B8-9069-8D91CC7C614E}" type="presOf" srcId="{552B6A18-3C44-4CFF-B00F-A5C3C783BA79}" destId="{6FF6D01A-3CCE-4228-BDE9-DB178CCDED73}" srcOrd="0" destOrd="0" presId="urn:microsoft.com/office/officeart/2008/layout/HorizontalMultiLevelHierarchy"/>
    <dgm:cxn modelId="{CCC8D52B-0FDE-46FB-9BAB-5D7896CC27C7}" type="presOf" srcId="{C94307A5-39E9-4057-B4AF-29A167340082}" destId="{874BD10D-F016-41B7-87E1-39F8458151A2}" srcOrd="1" destOrd="0" presId="urn:microsoft.com/office/officeart/2008/layout/HorizontalMultiLevelHierarchy"/>
    <dgm:cxn modelId="{B9F091DE-2001-4A02-8B2F-35D1DF8DA9AD}" srcId="{1E2C417E-CD19-41CF-AD34-BAB9CA288AB0}" destId="{55FFAA16-3DA2-4F20-A4E3-0619CC87F463}" srcOrd="0" destOrd="0" parTransId="{C41A63C3-787D-447B-B1E5-1AC83AA6B323}" sibTransId="{D41113A1-ADF8-42B3-8DB7-DDDD33E43ADC}"/>
    <dgm:cxn modelId="{6F3DB0B6-7A5F-469D-83F5-DCCAE1879902}" type="presOf" srcId="{C7547B19-516C-4E86-A449-5524B2BDBFA6}" destId="{21A7E37A-3073-4239-9992-6A0C1B07DA48}" srcOrd="0" destOrd="0" presId="urn:microsoft.com/office/officeart/2008/layout/HorizontalMultiLevelHierarchy"/>
    <dgm:cxn modelId="{617DE044-E090-4A93-A5E6-FF0608545630}" type="presOf" srcId="{A45F45B6-F59F-4017-BBE4-B7ABE85DF97E}" destId="{BD28DCB6-C314-45F7-B3CE-935A9AE58A07}" srcOrd="0" destOrd="0" presId="urn:microsoft.com/office/officeart/2008/layout/HorizontalMultiLevelHierarchy"/>
    <dgm:cxn modelId="{34347653-DDF9-4353-8DE3-9902D445DE5C}" srcId="{A45F45B6-F59F-4017-BBE4-B7ABE85DF97E}" destId="{1E2C417E-CD19-41CF-AD34-BAB9CA288AB0}" srcOrd="0" destOrd="0" parTransId="{24C064DF-52C2-4CE1-89E2-31774968F402}" sibTransId="{82C1AE96-B9C7-485C-8162-6988E75BBD87}"/>
    <dgm:cxn modelId="{4EE41099-6088-4998-B2F7-4CE8766E5A24}" type="presOf" srcId="{1E2C417E-CD19-41CF-AD34-BAB9CA288AB0}" destId="{0E6B1BDD-562E-458B-9B89-4153A831F343}" srcOrd="0" destOrd="0" presId="urn:microsoft.com/office/officeart/2008/layout/HorizontalMultiLevelHierarchy"/>
    <dgm:cxn modelId="{27E18D36-A13E-4284-AE92-0477C9478C16}" type="presOf" srcId="{C41A63C3-787D-447B-B1E5-1AC83AA6B323}" destId="{1775A9CC-BE90-4D7C-8A12-105DDC1770A0}" srcOrd="1" destOrd="0" presId="urn:microsoft.com/office/officeart/2008/layout/HorizontalMultiLevelHierarchy"/>
    <dgm:cxn modelId="{6B295BD0-2AEB-47F0-AB02-918A2995CF4E}" type="presOf" srcId="{FD668078-DF0A-448D-B978-62FF4FB0ED8B}" destId="{F7D9D57C-585C-4E44-B828-F4B0BC6F0E54}" srcOrd="0" destOrd="0" presId="urn:microsoft.com/office/officeart/2008/layout/HorizontalMultiLevelHierarchy"/>
    <dgm:cxn modelId="{24817C00-1CF5-429C-8E0D-4F9DC8E1DD8B}" type="presOf" srcId="{C7547B19-516C-4E86-A449-5524B2BDBFA6}" destId="{B9147BF5-76E7-4C2D-9CE2-71F63B68E56C}" srcOrd="1" destOrd="0" presId="urn:microsoft.com/office/officeart/2008/layout/HorizontalMultiLevelHierarchy"/>
    <dgm:cxn modelId="{953A02A5-E72E-401B-A8C4-9E4B86B516D9}" type="presParOf" srcId="{BD28DCB6-C314-45F7-B3CE-935A9AE58A07}" destId="{BAEF7B8F-957D-47F9-8DC8-3710F9C5D55F}" srcOrd="0" destOrd="0" presId="urn:microsoft.com/office/officeart/2008/layout/HorizontalMultiLevelHierarchy"/>
    <dgm:cxn modelId="{D558AC9F-3AE2-4544-B0EA-E9A7DB506B03}" type="presParOf" srcId="{BAEF7B8F-957D-47F9-8DC8-3710F9C5D55F}" destId="{0E6B1BDD-562E-458B-9B89-4153A831F343}" srcOrd="0" destOrd="0" presId="urn:microsoft.com/office/officeart/2008/layout/HorizontalMultiLevelHierarchy"/>
    <dgm:cxn modelId="{A02F4EBB-5E86-4A90-A3CE-5345D3A55CC3}" type="presParOf" srcId="{BAEF7B8F-957D-47F9-8DC8-3710F9C5D55F}" destId="{1737B78B-9E82-4A60-ABBD-98DB8F72A62F}" srcOrd="1" destOrd="0" presId="urn:microsoft.com/office/officeart/2008/layout/HorizontalMultiLevelHierarchy"/>
    <dgm:cxn modelId="{91119C5E-020E-46A2-9D29-CE8818DF1ABF}" type="presParOf" srcId="{1737B78B-9E82-4A60-ABBD-98DB8F72A62F}" destId="{FD4C5388-0CE5-4FC5-BEB8-411DD5DF8857}" srcOrd="0" destOrd="0" presId="urn:microsoft.com/office/officeart/2008/layout/HorizontalMultiLevelHierarchy"/>
    <dgm:cxn modelId="{AE9482E0-3C2C-430C-83CB-23F635317973}" type="presParOf" srcId="{FD4C5388-0CE5-4FC5-BEB8-411DD5DF8857}" destId="{1775A9CC-BE90-4D7C-8A12-105DDC1770A0}" srcOrd="0" destOrd="0" presId="urn:microsoft.com/office/officeart/2008/layout/HorizontalMultiLevelHierarchy"/>
    <dgm:cxn modelId="{0204AE07-FE66-45EB-A411-587822741305}" type="presParOf" srcId="{1737B78B-9E82-4A60-ABBD-98DB8F72A62F}" destId="{91E6F662-D765-4240-8231-35DDAF05F233}" srcOrd="1" destOrd="0" presId="urn:microsoft.com/office/officeart/2008/layout/HorizontalMultiLevelHierarchy"/>
    <dgm:cxn modelId="{C2BC73CC-D2AC-4711-8AF1-DDB3AAACB4FB}" type="presParOf" srcId="{91E6F662-D765-4240-8231-35DDAF05F233}" destId="{D39BD2A5-5837-40B9-BA27-F6DC7C9EAFD3}" srcOrd="0" destOrd="0" presId="urn:microsoft.com/office/officeart/2008/layout/HorizontalMultiLevelHierarchy"/>
    <dgm:cxn modelId="{5CAE286C-3898-4518-8582-B2C59761120B}" type="presParOf" srcId="{91E6F662-D765-4240-8231-35DDAF05F233}" destId="{DC76E101-FE22-43FF-B0F8-102A6B57340B}" srcOrd="1" destOrd="0" presId="urn:microsoft.com/office/officeart/2008/layout/HorizontalMultiLevelHierarchy"/>
    <dgm:cxn modelId="{618C39B9-0F66-4B70-BF6B-8782C4DD1992}" type="presParOf" srcId="{1737B78B-9E82-4A60-ABBD-98DB8F72A62F}" destId="{7AD40E7E-DC71-48F0-9BB5-10A1E96BC439}" srcOrd="2" destOrd="0" presId="urn:microsoft.com/office/officeart/2008/layout/HorizontalMultiLevelHierarchy"/>
    <dgm:cxn modelId="{0A2A7AF2-013B-4B6D-A512-80E4C074E09B}" type="presParOf" srcId="{7AD40E7E-DC71-48F0-9BB5-10A1E96BC439}" destId="{2AE372DB-B51A-4924-AF76-5C91D4A19FEB}" srcOrd="0" destOrd="0" presId="urn:microsoft.com/office/officeart/2008/layout/HorizontalMultiLevelHierarchy"/>
    <dgm:cxn modelId="{80C78316-A5A5-4826-A8CC-7D91CF4F6719}" type="presParOf" srcId="{1737B78B-9E82-4A60-ABBD-98DB8F72A62F}" destId="{BF8735E4-FC0D-48BA-96FF-DB52207D6399}" srcOrd="3" destOrd="0" presId="urn:microsoft.com/office/officeart/2008/layout/HorizontalMultiLevelHierarchy"/>
    <dgm:cxn modelId="{B962D6CB-FC8E-4A7C-B7B2-F116A51A56FE}" type="presParOf" srcId="{BF8735E4-FC0D-48BA-96FF-DB52207D6399}" destId="{6FF6D01A-3CCE-4228-BDE9-DB178CCDED73}" srcOrd="0" destOrd="0" presId="urn:microsoft.com/office/officeart/2008/layout/HorizontalMultiLevelHierarchy"/>
    <dgm:cxn modelId="{EE3417F2-7E04-4981-8685-ACEA56087171}" type="presParOf" srcId="{BF8735E4-FC0D-48BA-96FF-DB52207D6399}" destId="{81A431F9-79EF-4B9E-AA51-C34054549547}" srcOrd="1" destOrd="0" presId="urn:microsoft.com/office/officeart/2008/layout/HorizontalMultiLevelHierarchy"/>
    <dgm:cxn modelId="{390C12C5-DE63-4EDE-9F0B-05E62F3659FB}" type="presParOf" srcId="{1737B78B-9E82-4A60-ABBD-98DB8F72A62F}" destId="{21A7E37A-3073-4239-9992-6A0C1B07DA48}" srcOrd="4" destOrd="0" presId="urn:microsoft.com/office/officeart/2008/layout/HorizontalMultiLevelHierarchy"/>
    <dgm:cxn modelId="{DF5E02F4-CBA9-4BB6-9386-FC333FF75E3B}" type="presParOf" srcId="{21A7E37A-3073-4239-9992-6A0C1B07DA48}" destId="{B9147BF5-76E7-4C2D-9CE2-71F63B68E56C}" srcOrd="0" destOrd="0" presId="urn:microsoft.com/office/officeart/2008/layout/HorizontalMultiLevelHierarchy"/>
    <dgm:cxn modelId="{48ABDDA7-3698-4DEB-857D-5A75052F458B}" type="presParOf" srcId="{1737B78B-9E82-4A60-ABBD-98DB8F72A62F}" destId="{EDD4C427-C1A9-4230-8B3E-B6671B267BAF}" srcOrd="5" destOrd="0" presId="urn:microsoft.com/office/officeart/2008/layout/HorizontalMultiLevelHierarchy"/>
    <dgm:cxn modelId="{8F585521-CE7A-41DD-B54A-C76D792A1A9A}" type="presParOf" srcId="{EDD4C427-C1A9-4230-8B3E-B6671B267BAF}" destId="{F7D9D57C-585C-4E44-B828-F4B0BC6F0E54}" srcOrd="0" destOrd="0" presId="urn:microsoft.com/office/officeart/2008/layout/HorizontalMultiLevelHierarchy"/>
    <dgm:cxn modelId="{7CBC8404-A7CD-4C8A-AD1B-4E0C0D451A9D}" type="presParOf" srcId="{EDD4C427-C1A9-4230-8B3E-B6671B267BAF}" destId="{258CAB9D-DF9F-46D3-9C0F-FAC3C1DE4803}" srcOrd="1" destOrd="0" presId="urn:microsoft.com/office/officeart/2008/layout/HorizontalMultiLevelHierarchy"/>
    <dgm:cxn modelId="{20DA09A0-6CE3-465B-A8EC-B0EEA7AB8A33}" type="presParOf" srcId="{1737B78B-9E82-4A60-ABBD-98DB8F72A62F}" destId="{7A15A840-B928-4C8A-9F95-A0CAF9BF1948}" srcOrd="6" destOrd="0" presId="urn:microsoft.com/office/officeart/2008/layout/HorizontalMultiLevelHierarchy"/>
    <dgm:cxn modelId="{79860F8F-97B6-43FE-8845-9C50E49EB924}" type="presParOf" srcId="{7A15A840-B928-4C8A-9F95-A0CAF9BF1948}" destId="{874BD10D-F016-41B7-87E1-39F8458151A2}" srcOrd="0" destOrd="0" presId="urn:microsoft.com/office/officeart/2008/layout/HorizontalMultiLevelHierarchy"/>
    <dgm:cxn modelId="{0873BC97-8229-4172-BAA4-DF7F96EA265B}" type="presParOf" srcId="{1737B78B-9E82-4A60-ABBD-98DB8F72A62F}" destId="{E0E14E8A-EB50-4A01-99CF-733C36312547}" srcOrd="7" destOrd="0" presId="urn:microsoft.com/office/officeart/2008/layout/HorizontalMultiLevelHierarchy"/>
    <dgm:cxn modelId="{024B4B0F-DBA5-4632-9D16-CE7EDCA32D3F}" type="presParOf" srcId="{E0E14E8A-EB50-4A01-99CF-733C36312547}" destId="{06C58FDE-FF6C-430B-8236-F7C614DCFB24}" srcOrd="0" destOrd="0" presId="urn:microsoft.com/office/officeart/2008/layout/HorizontalMultiLevelHierarchy"/>
    <dgm:cxn modelId="{40E014DF-38D9-4E1B-A6D8-ACB4E8DAE428}" type="presParOf" srcId="{E0E14E8A-EB50-4A01-99CF-733C36312547}" destId="{A8DCE19E-A7F0-41CB-A25A-80ECD2524E17}" srcOrd="1" destOrd="0" presId="urn:microsoft.com/office/officeart/2008/layout/HorizontalMultiLevelHierarchy"/>
    <dgm:cxn modelId="{6B0F7B5C-4D4A-4D9A-91A7-C0DCD8485195}" type="presParOf" srcId="{1737B78B-9E82-4A60-ABBD-98DB8F72A62F}" destId="{045A8E3C-23D6-4DD8-8292-A57301EC0ECC}" srcOrd="8" destOrd="0" presId="urn:microsoft.com/office/officeart/2008/layout/HorizontalMultiLevelHierarchy"/>
    <dgm:cxn modelId="{10412553-8916-4877-8562-3DDD9BAF9A6D}" type="presParOf" srcId="{045A8E3C-23D6-4DD8-8292-A57301EC0ECC}" destId="{AC9B2FCB-4729-4FD1-B202-027F4F968971}" srcOrd="0" destOrd="0" presId="urn:microsoft.com/office/officeart/2008/layout/HorizontalMultiLevelHierarchy"/>
    <dgm:cxn modelId="{50E3F02C-016A-4800-8B75-C13B6C3C31EB}" type="presParOf" srcId="{1737B78B-9E82-4A60-ABBD-98DB8F72A62F}" destId="{1F8D9B99-8CEE-482B-A054-2EFED1D42C14}" srcOrd="9" destOrd="0" presId="urn:microsoft.com/office/officeart/2008/layout/HorizontalMultiLevelHierarchy"/>
    <dgm:cxn modelId="{71F01B4E-FB3E-4C11-8E58-3C793732960B}" type="presParOf" srcId="{1F8D9B99-8CEE-482B-A054-2EFED1D42C14}" destId="{D71413A2-9258-4D58-8B1D-EA90122288CE}" srcOrd="0" destOrd="0" presId="urn:microsoft.com/office/officeart/2008/layout/HorizontalMultiLevelHierarchy"/>
    <dgm:cxn modelId="{211E13DE-93CA-4448-B1C8-61269A83BFAE}" type="presParOf" srcId="{1F8D9B99-8CEE-482B-A054-2EFED1D42C14}" destId="{4078A7E9-6FE2-4314-A521-9FBEA1AB743E}"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114D3-E1A3-4ADF-A667-34D88E7855BB}">
      <dsp:nvSpPr>
        <dsp:cNvPr id="0" name=""/>
        <dsp:cNvSpPr/>
      </dsp:nvSpPr>
      <dsp:spPr>
        <a:xfrm>
          <a:off x="3697787" y="1004687"/>
          <a:ext cx="2095129" cy="209512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bn-BD" sz="3700" b="1" kern="1200" dirty="0" smtClean="0">
              <a:latin typeface="Kalpurush" panose="02000600000000000000" pitchFamily="2" charset="0"/>
              <a:cs typeface="Kalpurush" panose="02000600000000000000" pitchFamily="2" charset="0"/>
            </a:rPr>
            <a:t>লীওটেক</a:t>
          </a:r>
          <a:endParaRPr lang="en-US" sz="3700" b="1" kern="1200" dirty="0">
            <a:latin typeface="Kalpurush" panose="02000600000000000000" pitchFamily="2" charset="0"/>
            <a:cs typeface="Kalpurush" panose="02000600000000000000" pitchFamily="2" charset="0"/>
          </a:endParaRPr>
        </a:p>
      </dsp:txBody>
      <dsp:txXfrm>
        <a:off x="4004612" y="1311512"/>
        <a:ext cx="1481479" cy="1481479"/>
      </dsp:txXfrm>
    </dsp:sp>
    <dsp:sp modelId="{0F3FF251-2350-48F9-9447-1A02BA1D2846}">
      <dsp:nvSpPr>
        <dsp:cNvPr id="0" name=""/>
        <dsp:cNvSpPr/>
      </dsp:nvSpPr>
      <dsp:spPr>
        <a:xfrm rot="19091725">
          <a:off x="5473936" y="835793"/>
          <a:ext cx="804563" cy="410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489607" y="958899"/>
        <a:ext cx="681452" cy="246223"/>
      </dsp:txXfrm>
    </dsp:sp>
    <dsp:sp modelId="{63D8EE1F-A9E8-440E-ACBC-2FC03F55BB0B}">
      <dsp:nvSpPr>
        <dsp:cNvPr id="0" name=""/>
        <dsp:cNvSpPr/>
      </dsp:nvSpPr>
      <dsp:spPr>
        <a:xfrm>
          <a:off x="6100875" y="-253554"/>
          <a:ext cx="1154690" cy="1154690"/>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গ্রাফিকস</a:t>
          </a:r>
        </a:p>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ডিজাইনার</a:t>
          </a:r>
          <a:endParaRPr lang="en-US" sz="1200" b="1" kern="1200" dirty="0">
            <a:latin typeface="Kalpurush" panose="02000600000000000000" pitchFamily="2" charset="0"/>
            <a:cs typeface="Kalpurush" panose="02000600000000000000" pitchFamily="2" charset="0"/>
          </a:endParaRPr>
        </a:p>
      </dsp:txBody>
      <dsp:txXfrm>
        <a:off x="6269975" y="-84454"/>
        <a:ext cx="816490" cy="816490"/>
      </dsp:txXfrm>
    </dsp:sp>
    <dsp:sp modelId="{3EF7346E-853C-4092-A6C4-DF3A20B92C51}">
      <dsp:nvSpPr>
        <dsp:cNvPr id="0" name=""/>
        <dsp:cNvSpPr/>
      </dsp:nvSpPr>
      <dsp:spPr>
        <a:xfrm rot="20119025">
          <a:off x="5708673" y="1006383"/>
          <a:ext cx="1731784" cy="410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714297" y="1114162"/>
        <a:ext cx="1608673" cy="246223"/>
      </dsp:txXfrm>
    </dsp:sp>
    <dsp:sp modelId="{2BE6F6E1-C50E-46E2-91F2-B2C2DFB9EF6F}">
      <dsp:nvSpPr>
        <dsp:cNvPr id="0" name=""/>
        <dsp:cNvSpPr/>
      </dsp:nvSpPr>
      <dsp:spPr>
        <a:xfrm>
          <a:off x="7454992" y="-11064"/>
          <a:ext cx="1120864" cy="1120864"/>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সিস্টেম এনালিস্ট</a:t>
          </a:r>
          <a:endParaRPr lang="en-US" sz="1200" b="1" kern="1200" dirty="0">
            <a:latin typeface="Kalpurush" panose="02000600000000000000" pitchFamily="2" charset="0"/>
            <a:cs typeface="Kalpurush" panose="02000600000000000000" pitchFamily="2" charset="0"/>
          </a:endParaRPr>
        </a:p>
      </dsp:txBody>
      <dsp:txXfrm>
        <a:off x="7619139" y="153083"/>
        <a:ext cx="792570" cy="792570"/>
      </dsp:txXfrm>
    </dsp:sp>
    <dsp:sp modelId="{72F64AE0-BBB5-488E-ACD1-DC495880BA77}">
      <dsp:nvSpPr>
        <dsp:cNvPr id="0" name=""/>
        <dsp:cNvSpPr/>
      </dsp:nvSpPr>
      <dsp:spPr>
        <a:xfrm rot="7390">
          <a:off x="5907816" y="1852546"/>
          <a:ext cx="2772768" cy="410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907816" y="1934488"/>
        <a:ext cx="2649657" cy="246223"/>
      </dsp:txXfrm>
    </dsp:sp>
    <dsp:sp modelId="{19029717-F174-4AF6-981A-12C2CE93AAF3}">
      <dsp:nvSpPr>
        <dsp:cNvPr id="0" name=""/>
        <dsp:cNvSpPr/>
      </dsp:nvSpPr>
      <dsp:spPr>
        <a:xfrm>
          <a:off x="8888349" y="1512471"/>
          <a:ext cx="1099739" cy="109973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প্রজেক্ট ম্যানেজার</a:t>
          </a:r>
          <a:endParaRPr lang="en-US" sz="1200" b="1" kern="1200" dirty="0">
            <a:latin typeface="Kalpurush" panose="02000600000000000000" pitchFamily="2" charset="0"/>
            <a:cs typeface="Kalpurush" panose="02000600000000000000" pitchFamily="2" charset="0"/>
          </a:endParaRPr>
        </a:p>
      </dsp:txBody>
      <dsp:txXfrm>
        <a:off x="9049402" y="1673524"/>
        <a:ext cx="777633" cy="777633"/>
      </dsp:txXfrm>
    </dsp:sp>
    <dsp:sp modelId="{F28F99DB-F55B-4F13-8C4E-9D71E48EB490}">
      <dsp:nvSpPr>
        <dsp:cNvPr id="0" name=""/>
        <dsp:cNvSpPr/>
      </dsp:nvSpPr>
      <dsp:spPr>
        <a:xfrm rot="20711291">
          <a:off x="5790909" y="1213261"/>
          <a:ext cx="2702595" cy="410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5792954" y="1311071"/>
        <a:ext cx="2579484" cy="246223"/>
      </dsp:txXfrm>
    </dsp:sp>
    <dsp:sp modelId="{BA6B9DE6-DC31-4730-A672-CBBD58D35496}">
      <dsp:nvSpPr>
        <dsp:cNvPr id="0" name=""/>
        <dsp:cNvSpPr/>
      </dsp:nvSpPr>
      <dsp:spPr>
        <a:xfrm>
          <a:off x="8592601" y="299770"/>
          <a:ext cx="1162808" cy="1162808"/>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মার্কেটিং এক্সিকিউটিভ</a:t>
          </a:r>
          <a:endParaRPr lang="en-US" sz="1200" b="1" kern="1200" dirty="0">
            <a:latin typeface="Kalpurush" panose="02000600000000000000" pitchFamily="2" charset="0"/>
            <a:cs typeface="Kalpurush" panose="02000600000000000000" pitchFamily="2" charset="0"/>
          </a:endParaRPr>
        </a:p>
      </dsp:txBody>
      <dsp:txXfrm>
        <a:off x="8762890" y="470059"/>
        <a:ext cx="822230" cy="822230"/>
      </dsp:txXfrm>
    </dsp:sp>
    <dsp:sp modelId="{B210D1EB-788E-44DC-A0C3-A89D382999AB}">
      <dsp:nvSpPr>
        <dsp:cNvPr id="0" name=""/>
        <dsp:cNvSpPr/>
      </dsp:nvSpPr>
      <dsp:spPr>
        <a:xfrm rot="8798251">
          <a:off x="2479397" y="2816555"/>
          <a:ext cx="1472989" cy="410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592364" y="2864778"/>
        <a:ext cx="1349878" cy="246223"/>
      </dsp:txXfrm>
    </dsp:sp>
    <dsp:sp modelId="{85755526-0BDE-4FFF-AD9B-97B587BBC33B}">
      <dsp:nvSpPr>
        <dsp:cNvPr id="0" name=""/>
        <dsp:cNvSpPr/>
      </dsp:nvSpPr>
      <dsp:spPr>
        <a:xfrm>
          <a:off x="1130647" y="3412557"/>
          <a:ext cx="1229781" cy="1229781"/>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সার্চ ইঞ্জিন অপটিমাইজেশন</a:t>
          </a:r>
          <a:endParaRPr lang="en-US" sz="1200" b="1" kern="1200" dirty="0">
            <a:latin typeface="Kalpurush" panose="02000600000000000000" pitchFamily="2" charset="0"/>
            <a:cs typeface="Kalpurush" panose="02000600000000000000" pitchFamily="2" charset="0"/>
          </a:endParaRPr>
        </a:p>
      </dsp:txBody>
      <dsp:txXfrm>
        <a:off x="1310744" y="3592654"/>
        <a:ext cx="869587" cy="869587"/>
      </dsp:txXfrm>
    </dsp:sp>
    <dsp:sp modelId="{7FA8CB23-06E0-4F8A-9CC6-57B194FF135F}">
      <dsp:nvSpPr>
        <dsp:cNvPr id="0" name=""/>
        <dsp:cNvSpPr/>
      </dsp:nvSpPr>
      <dsp:spPr>
        <a:xfrm rot="905337">
          <a:off x="5774047" y="2512197"/>
          <a:ext cx="2876554" cy="410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776169" y="2578247"/>
        <a:ext cx="2753443" cy="246223"/>
      </dsp:txXfrm>
    </dsp:sp>
    <dsp:sp modelId="{87409F9C-A8B4-4DFD-B0C1-229274A7EACC}">
      <dsp:nvSpPr>
        <dsp:cNvPr id="0" name=""/>
        <dsp:cNvSpPr/>
      </dsp:nvSpPr>
      <dsp:spPr>
        <a:xfrm>
          <a:off x="8737535" y="2697590"/>
          <a:ext cx="1180225" cy="1180225"/>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সাপোর্ট ইঞ্জিনিয়ার</a:t>
          </a:r>
          <a:endParaRPr lang="en-US" sz="1200" b="1" kern="1200" dirty="0">
            <a:latin typeface="Kalpurush" panose="02000600000000000000" pitchFamily="2" charset="0"/>
            <a:cs typeface="Kalpurush" panose="02000600000000000000" pitchFamily="2" charset="0"/>
          </a:endParaRPr>
        </a:p>
      </dsp:txBody>
      <dsp:txXfrm>
        <a:off x="8910375" y="2870430"/>
        <a:ext cx="834545" cy="834545"/>
      </dsp:txXfrm>
    </dsp:sp>
    <dsp:sp modelId="{D01AA8B7-4BA7-4D74-8148-BD1DFECDE231}">
      <dsp:nvSpPr>
        <dsp:cNvPr id="0" name=""/>
        <dsp:cNvSpPr/>
      </dsp:nvSpPr>
      <dsp:spPr>
        <a:xfrm rot="1676999">
          <a:off x="5685601" y="2789275"/>
          <a:ext cx="1671049" cy="410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692781" y="2842498"/>
        <a:ext cx="1547938" cy="246223"/>
      </dsp:txXfrm>
    </dsp:sp>
    <dsp:sp modelId="{B1D09BD4-7671-4756-9456-B18FD6EC2E35}">
      <dsp:nvSpPr>
        <dsp:cNvPr id="0" name=""/>
        <dsp:cNvSpPr/>
      </dsp:nvSpPr>
      <dsp:spPr>
        <a:xfrm>
          <a:off x="7343572" y="3106657"/>
          <a:ext cx="1381244" cy="1381244"/>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ডাটাবেস এডমিনিষ্ট্রেটর</a:t>
          </a:r>
          <a:endParaRPr lang="en-US" sz="1200" b="1" kern="1200" dirty="0">
            <a:latin typeface="Kalpurush" panose="02000600000000000000" pitchFamily="2" charset="0"/>
            <a:cs typeface="Kalpurush" panose="02000600000000000000" pitchFamily="2" charset="0"/>
          </a:endParaRPr>
        </a:p>
      </dsp:txBody>
      <dsp:txXfrm>
        <a:off x="7545851" y="3308936"/>
        <a:ext cx="976686" cy="976686"/>
      </dsp:txXfrm>
    </dsp:sp>
    <dsp:sp modelId="{B8B5EC54-D335-40B8-A6AC-DC47C0A8D6A2}">
      <dsp:nvSpPr>
        <dsp:cNvPr id="0" name=""/>
        <dsp:cNvSpPr/>
      </dsp:nvSpPr>
      <dsp:spPr>
        <a:xfrm rot="2760176">
          <a:off x="5406082" y="2929836"/>
          <a:ext cx="769563" cy="410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424880" y="2967628"/>
        <a:ext cx="646452" cy="246223"/>
      </dsp:txXfrm>
    </dsp:sp>
    <dsp:sp modelId="{2C7CFF5A-8A0E-4FDC-8F31-D5F6FFC6A2B6}">
      <dsp:nvSpPr>
        <dsp:cNvPr id="0" name=""/>
        <dsp:cNvSpPr/>
      </dsp:nvSpPr>
      <dsp:spPr>
        <a:xfrm>
          <a:off x="5950959" y="3321526"/>
          <a:ext cx="1161939" cy="1161939"/>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ডাটা এন্ট্রি অপারেটর</a:t>
          </a:r>
          <a:endParaRPr lang="en-US" sz="1200" b="1" kern="1200" dirty="0">
            <a:latin typeface="Kalpurush" panose="02000600000000000000" pitchFamily="2" charset="0"/>
            <a:cs typeface="Kalpurush" panose="02000600000000000000" pitchFamily="2" charset="0"/>
          </a:endParaRPr>
        </a:p>
      </dsp:txBody>
      <dsp:txXfrm>
        <a:off x="6121121" y="3491688"/>
        <a:ext cx="821615" cy="821615"/>
      </dsp:txXfrm>
    </dsp:sp>
    <dsp:sp modelId="{448CBF2D-59FF-4EE4-AFE3-13852F73F051}">
      <dsp:nvSpPr>
        <dsp:cNvPr id="0" name=""/>
        <dsp:cNvSpPr/>
      </dsp:nvSpPr>
      <dsp:spPr>
        <a:xfrm rot="6811785">
          <a:off x="4082885" y="2930514"/>
          <a:ext cx="328639" cy="410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151861" y="2967391"/>
        <a:ext cx="230047" cy="246223"/>
      </dsp:txXfrm>
    </dsp:sp>
    <dsp:sp modelId="{10DB0114-BC4D-42C7-944F-0945F50D4150}">
      <dsp:nvSpPr>
        <dsp:cNvPr id="0" name=""/>
        <dsp:cNvSpPr/>
      </dsp:nvSpPr>
      <dsp:spPr>
        <a:xfrm>
          <a:off x="3249058" y="3336945"/>
          <a:ext cx="1305393" cy="1305393"/>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ওয়েব এপলিকেশন ডেভেলপমেন্ট</a:t>
          </a:r>
          <a:endParaRPr lang="en-US" sz="1200" b="1" kern="1200" dirty="0">
            <a:latin typeface="Kalpurush" panose="02000600000000000000" pitchFamily="2" charset="0"/>
            <a:cs typeface="Kalpurush" panose="02000600000000000000" pitchFamily="2" charset="0"/>
          </a:endParaRPr>
        </a:p>
      </dsp:txBody>
      <dsp:txXfrm>
        <a:off x="3440228" y="3528115"/>
        <a:ext cx="923053" cy="923053"/>
      </dsp:txXfrm>
    </dsp:sp>
    <dsp:sp modelId="{EAED74A8-8AFF-44DD-9C47-E96148B3DE0F}">
      <dsp:nvSpPr>
        <dsp:cNvPr id="0" name=""/>
        <dsp:cNvSpPr/>
      </dsp:nvSpPr>
      <dsp:spPr>
        <a:xfrm rot="9898736">
          <a:off x="1389894" y="2434090"/>
          <a:ext cx="2335743" cy="410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1510902" y="2500210"/>
        <a:ext cx="2212632" cy="246223"/>
      </dsp:txXfrm>
    </dsp:sp>
    <dsp:sp modelId="{51BED39B-508E-4783-B6D4-33BD380522B0}">
      <dsp:nvSpPr>
        <dsp:cNvPr id="0" name=""/>
        <dsp:cNvSpPr/>
      </dsp:nvSpPr>
      <dsp:spPr>
        <a:xfrm>
          <a:off x="206509" y="2558757"/>
          <a:ext cx="1121878" cy="1121878"/>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ই-কমার্স ডেভেলপমেন্ট</a:t>
          </a:r>
          <a:endParaRPr lang="en-US" sz="1200" b="1" kern="1200" dirty="0">
            <a:latin typeface="Kalpurush" panose="02000600000000000000" pitchFamily="2" charset="0"/>
            <a:cs typeface="Kalpurush" panose="02000600000000000000" pitchFamily="2" charset="0"/>
          </a:endParaRPr>
        </a:p>
      </dsp:txBody>
      <dsp:txXfrm>
        <a:off x="370804" y="2723052"/>
        <a:ext cx="793288" cy="793288"/>
      </dsp:txXfrm>
    </dsp:sp>
    <dsp:sp modelId="{ADF36F32-82E2-4F4C-B9B7-9BC61FEC874F}">
      <dsp:nvSpPr>
        <dsp:cNvPr id="0" name=""/>
        <dsp:cNvSpPr/>
      </dsp:nvSpPr>
      <dsp:spPr>
        <a:xfrm rot="12055286">
          <a:off x="1929797" y="1124057"/>
          <a:ext cx="1848605" cy="410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048850" y="1228112"/>
        <a:ext cx="1725494" cy="246223"/>
      </dsp:txXfrm>
    </dsp:sp>
    <dsp:sp modelId="{D56F9B6C-D967-4DCC-8CDC-78508B9B24CE}">
      <dsp:nvSpPr>
        <dsp:cNvPr id="0" name=""/>
        <dsp:cNvSpPr/>
      </dsp:nvSpPr>
      <dsp:spPr>
        <a:xfrm>
          <a:off x="760523" y="169783"/>
          <a:ext cx="1162693" cy="1162693"/>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সফটওয়্যার ডেভেলপমেন্ট</a:t>
          </a:r>
          <a:endParaRPr lang="en-US" sz="1200" b="1" kern="1200" dirty="0">
            <a:latin typeface="Kalpurush" panose="02000600000000000000" pitchFamily="2" charset="0"/>
            <a:cs typeface="Kalpurush" panose="02000600000000000000" pitchFamily="2" charset="0"/>
          </a:endParaRPr>
        </a:p>
      </dsp:txBody>
      <dsp:txXfrm>
        <a:off x="930795" y="340055"/>
        <a:ext cx="822149" cy="822149"/>
      </dsp:txXfrm>
    </dsp:sp>
    <dsp:sp modelId="{727B52B8-1424-4068-8DEC-A5F8C8BB7612}">
      <dsp:nvSpPr>
        <dsp:cNvPr id="0" name=""/>
        <dsp:cNvSpPr/>
      </dsp:nvSpPr>
      <dsp:spPr>
        <a:xfrm rot="13694964">
          <a:off x="3796412" y="946940"/>
          <a:ext cx="291058" cy="410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869142" y="1061585"/>
        <a:ext cx="203741" cy="246223"/>
      </dsp:txXfrm>
    </dsp:sp>
    <dsp:sp modelId="{6826B928-62BB-4169-9125-254A80760766}">
      <dsp:nvSpPr>
        <dsp:cNvPr id="0" name=""/>
        <dsp:cNvSpPr/>
      </dsp:nvSpPr>
      <dsp:spPr>
        <a:xfrm>
          <a:off x="2850458" y="0"/>
          <a:ext cx="1175453" cy="1175453"/>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এন্ড্রয়েড ডেভেলপমেন্ট</a:t>
          </a:r>
          <a:endParaRPr lang="en-US" sz="1200" b="1" kern="1200" dirty="0">
            <a:latin typeface="Kalpurush" panose="02000600000000000000" pitchFamily="2" charset="0"/>
            <a:cs typeface="Kalpurush" panose="02000600000000000000" pitchFamily="2" charset="0"/>
          </a:endParaRPr>
        </a:p>
      </dsp:txBody>
      <dsp:txXfrm>
        <a:off x="3022599" y="172141"/>
        <a:ext cx="831171" cy="831171"/>
      </dsp:txXfrm>
    </dsp:sp>
    <dsp:sp modelId="{792C50F7-A824-4BD7-A331-4180B4D2FC96}">
      <dsp:nvSpPr>
        <dsp:cNvPr id="0" name=""/>
        <dsp:cNvSpPr/>
      </dsp:nvSpPr>
      <dsp:spPr>
        <a:xfrm rot="10928434">
          <a:off x="1291456" y="1762202"/>
          <a:ext cx="2366816" cy="4103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1414524" y="1846575"/>
        <a:ext cx="2243705" cy="246223"/>
      </dsp:txXfrm>
    </dsp:sp>
    <dsp:sp modelId="{248E477C-65F9-4CE2-BBC6-1145A9A19D7B}">
      <dsp:nvSpPr>
        <dsp:cNvPr id="0" name=""/>
        <dsp:cNvSpPr/>
      </dsp:nvSpPr>
      <dsp:spPr>
        <a:xfrm>
          <a:off x="27184" y="1322999"/>
          <a:ext cx="1148738" cy="1148738"/>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latin typeface="Kalpurush" panose="02000600000000000000" pitchFamily="2" charset="0"/>
              <a:cs typeface="Kalpurush" panose="02000600000000000000" pitchFamily="2" charset="0"/>
            </a:rPr>
            <a:t>ওয়েবসাইট ডেভেলপমেন্ট</a:t>
          </a:r>
          <a:endParaRPr lang="en-US" sz="1200" b="1" kern="1200" dirty="0">
            <a:latin typeface="Kalpurush" panose="02000600000000000000" pitchFamily="2" charset="0"/>
            <a:cs typeface="Kalpurush" panose="02000600000000000000" pitchFamily="2" charset="0"/>
          </a:endParaRPr>
        </a:p>
      </dsp:txBody>
      <dsp:txXfrm>
        <a:off x="195413" y="1491228"/>
        <a:ext cx="812280" cy="812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D584D-9984-4739-85A7-CE78C1ECD350}">
      <dsp:nvSpPr>
        <dsp:cNvPr id="0" name=""/>
        <dsp:cNvSpPr/>
      </dsp:nvSpPr>
      <dsp:spPr>
        <a:xfrm rot="5400000">
          <a:off x="-802859" y="1076138"/>
          <a:ext cx="3961487" cy="2355769"/>
        </a:xfrm>
        <a:prstGeom prst="chevron">
          <a:avLst/>
        </a:prstGeom>
        <a:solidFill>
          <a:schemeClr val="accent1"/>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bn-BD" sz="1100" b="1" i="0" kern="1200" dirty="0" smtClean="0">
            <a:latin typeface="Kalpurush" panose="02000600000000000000" pitchFamily="2" charset="0"/>
            <a:cs typeface="Kalpurush" panose="02000600000000000000" pitchFamily="2" charset="0"/>
          </a:endParaRPr>
        </a:p>
        <a:p>
          <a:pPr lvl="0" algn="ctr" defTabSz="488950">
            <a:lnSpc>
              <a:spcPct val="100000"/>
            </a:lnSpc>
            <a:spcBef>
              <a:spcPct val="0"/>
            </a:spcBef>
            <a:spcAft>
              <a:spcPts val="0"/>
            </a:spcAft>
          </a:pPr>
          <a:r>
            <a:rPr lang="bn-BD" sz="2400" b="1" i="0" kern="1200" dirty="0" smtClean="0">
              <a:latin typeface="Kalpurush" panose="02000600000000000000" pitchFamily="2" charset="0"/>
              <a:cs typeface="Kalpurush" panose="02000600000000000000" pitchFamily="2" charset="0"/>
            </a:rPr>
            <a:t>ডিজিটাল</a:t>
          </a:r>
        </a:p>
        <a:p>
          <a:pPr lvl="0" algn="ctr" defTabSz="488950">
            <a:lnSpc>
              <a:spcPct val="100000"/>
            </a:lnSpc>
            <a:spcBef>
              <a:spcPct val="0"/>
            </a:spcBef>
            <a:spcAft>
              <a:spcPts val="0"/>
            </a:spcAft>
          </a:pPr>
          <a:r>
            <a:rPr lang="bn-BD" sz="2400" b="1" i="0" kern="1200" dirty="0" smtClean="0">
              <a:latin typeface="Kalpurush" panose="02000600000000000000" pitchFamily="2" charset="0"/>
              <a:cs typeface="Kalpurush" panose="02000600000000000000" pitchFamily="2" charset="0"/>
            </a:rPr>
            <a:t>কৃষি</a:t>
          </a:r>
        </a:p>
        <a:p>
          <a:pPr lvl="0" algn="ctr" defTabSz="488950">
            <a:lnSpc>
              <a:spcPct val="100000"/>
            </a:lnSpc>
            <a:spcBef>
              <a:spcPct val="0"/>
            </a:spcBef>
            <a:spcAft>
              <a:spcPts val="0"/>
            </a:spcAft>
          </a:pPr>
          <a:r>
            <a:rPr lang="bn-BD" sz="2400" b="1" i="0" kern="1200" dirty="0" smtClean="0">
              <a:latin typeface="Kalpurush" panose="02000600000000000000" pitchFamily="2" charset="0"/>
              <a:cs typeface="Kalpurush" panose="02000600000000000000" pitchFamily="2" charset="0"/>
            </a:rPr>
            <a:t>মার্কেট</a:t>
          </a:r>
          <a:endParaRPr lang="en-US" sz="2400" b="1" i="0" kern="1200" dirty="0">
            <a:latin typeface="Kalpurush" panose="02000600000000000000" pitchFamily="2" charset="0"/>
            <a:cs typeface="Kalpurush" panose="02000600000000000000" pitchFamily="2" charset="0"/>
          </a:endParaRPr>
        </a:p>
      </dsp:txBody>
      <dsp:txXfrm rot="-5400000">
        <a:off x="1" y="1451164"/>
        <a:ext cx="2355769" cy="1605718"/>
      </dsp:txXfrm>
    </dsp:sp>
    <dsp:sp modelId="{5D674375-B550-4BD2-B45A-E15568843A2A}">
      <dsp:nvSpPr>
        <dsp:cNvPr id="0" name=""/>
        <dsp:cNvSpPr/>
      </dsp:nvSpPr>
      <dsp:spPr>
        <a:xfrm rot="5400000">
          <a:off x="3867939" y="-1319372"/>
          <a:ext cx="4348514" cy="7467036"/>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ts val="0"/>
            </a:spcAft>
            <a:buChar char="••"/>
          </a:pPr>
          <a:r>
            <a:rPr lang="bn-BD" sz="1800" kern="1200" dirty="0" smtClean="0">
              <a:effectLst/>
              <a:latin typeface="Kalpurush" panose="02000600000000000000" pitchFamily="2" charset="0"/>
              <a:ea typeface="Times New Roman" panose="02020603050405020304" pitchFamily="18" charset="0"/>
              <a:cs typeface="Kalpurush" panose="02000600000000000000" pitchFamily="2" charset="0"/>
            </a:rPr>
            <a:t>কৃষক তার উৎপাদিত পণ্য ঘরে বসেই বিক্রি করতে সক্ষম হবেন।</a:t>
          </a:r>
          <a:endParaRPr lang="en-US" sz="1800" kern="1200" dirty="0">
            <a:latin typeface="Kalpurush" panose="02000600000000000000" pitchFamily="2" charset="0"/>
            <a:cs typeface="Kalpurush" panose="02000600000000000000" pitchFamily="2" charset="0"/>
          </a:endParaRPr>
        </a:p>
        <a:p>
          <a:pPr marL="171450" lvl="1" indent="-171450" algn="l" defTabSz="800100">
            <a:lnSpc>
              <a:spcPct val="100000"/>
            </a:lnSpc>
            <a:spcBef>
              <a:spcPct val="0"/>
            </a:spcBef>
            <a:spcAft>
              <a:spcPts val="0"/>
            </a:spcAft>
            <a:buChar char="••"/>
          </a:pPr>
          <a:r>
            <a:rPr lang="bn-BD" sz="1800" kern="1200" dirty="0" smtClean="0">
              <a:effectLst/>
              <a:latin typeface="Kalpurush" panose="02000600000000000000" pitchFamily="2" charset="0"/>
              <a:ea typeface="Times New Roman" panose="02020603050405020304" pitchFamily="18" charset="0"/>
              <a:cs typeface="Kalpurush" panose="02000600000000000000" pitchFamily="2" charset="0"/>
            </a:rPr>
            <a:t>কৃষক পণ্যের ন্যায্য মূল্য পাবেন।</a:t>
          </a:r>
          <a:endParaRPr lang="en-US" sz="1800" kern="1200" dirty="0">
            <a:effectLst/>
            <a:latin typeface="Kalpurush" panose="02000600000000000000" pitchFamily="2" charset="0"/>
            <a:ea typeface="Calibri" panose="020F0502020204030204" pitchFamily="34" charset="0"/>
            <a:cs typeface="Kalpurush" panose="02000600000000000000" pitchFamily="2" charset="0"/>
          </a:endParaRPr>
        </a:p>
        <a:p>
          <a:pPr marL="171450" lvl="1" indent="-171450" algn="l" defTabSz="800100">
            <a:lnSpc>
              <a:spcPct val="100000"/>
            </a:lnSpc>
            <a:spcBef>
              <a:spcPct val="0"/>
            </a:spcBef>
            <a:spcAft>
              <a:spcPts val="0"/>
            </a:spcAft>
            <a:buChar char="••"/>
          </a:pPr>
          <a:r>
            <a:rPr lang="bn-BD" sz="1800" kern="1200" dirty="0" smtClean="0">
              <a:effectLst/>
              <a:latin typeface="Kalpurush" panose="02000600000000000000" pitchFamily="2" charset="0"/>
              <a:ea typeface="Times New Roman" panose="02020603050405020304" pitchFamily="18" charset="0"/>
              <a:cs typeface="Kalpurush" panose="02000600000000000000" pitchFamily="2" charset="0"/>
            </a:rPr>
            <a:t>এটি হতে পারে কৃষকের অবিক্রিত পণ্য বিক্রি করার একটি বিকল্প পথ। এতে তার ক্ষতির পরিমান অনেক কমে আসবে।</a:t>
          </a:r>
          <a:endParaRPr lang="en-US" sz="1800" kern="1200" dirty="0">
            <a:effectLst/>
            <a:latin typeface="Kalpurush" panose="02000600000000000000" pitchFamily="2" charset="0"/>
            <a:ea typeface="Calibri" panose="020F0502020204030204" pitchFamily="34" charset="0"/>
            <a:cs typeface="Kalpurush" panose="02000600000000000000" pitchFamily="2" charset="0"/>
          </a:endParaRPr>
        </a:p>
        <a:p>
          <a:pPr marL="171450" lvl="1" indent="-171450" algn="l" defTabSz="800100">
            <a:lnSpc>
              <a:spcPct val="100000"/>
            </a:lnSpc>
            <a:spcBef>
              <a:spcPct val="0"/>
            </a:spcBef>
            <a:spcAft>
              <a:spcPts val="0"/>
            </a:spcAft>
            <a:buChar char="••"/>
          </a:pPr>
          <a:r>
            <a:rPr lang="bn-BD" sz="1800" kern="1200" dirty="0" smtClean="0">
              <a:effectLst/>
              <a:latin typeface="Kalpurush" panose="02000600000000000000" pitchFamily="2" charset="0"/>
              <a:ea typeface="Times New Roman" panose="02020603050405020304" pitchFamily="18" charset="0"/>
              <a:cs typeface="Kalpurush" panose="02000600000000000000" pitchFamily="2" charset="0"/>
            </a:rPr>
            <a:t>কৃষক সরাসরি বড় বড় কোম্পানীগুলোর সাথে যোগাযোগ রক্ষা করতে সমর্থ হবেন যার মধ্য দিয়ে তার পণ্যের বিপনন কে আরো এক ধাপ এগিয়ে নিতে পারবেন এবং তার উৎপাদন কলেবর বৃদ্ধি করতে সক্ষম হবেন।</a:t>
          </a:r>
          <a:endParaRPr lang="en-US" sz="1800" kern="1200" dirty="0">
            <a:effectLst/>
            <a:latin typeface="Kalpurush" panose="02000600000000000000" pitchFamily="2" charset="0"/>
            <a:ea typeface="Calibri" panose="020F0502020204030204" pitchFamily="34" charset="0"/>
            <a:cs typeface="Kalpurush" panose="02000600000000000000" pitchFamily="2" charset="0"/>
          </a:endParaRPr>
        </a:p>
        <a:p>
          <a:pPr marL="171450" lvl="1" indent="-171450" algn="l" defTabSz="800100">
            <a:lnSpc>
              <a:spcPct val="100000"/>
            </a:lnSpc>
            <a:spcBef>
              <a:spcPct val="0"/>
            </a:spcBef>
            <a:spcAft>
              <a:spcPts val="0"/>
            </a:spcAft>
            <a:buChar char="••"/>
          </a:pPr>
          <a:r>
            <a:rPr lang="bn-BD" sz="1800" kern="1200" dirty="0" smtClean="0">
              <a:effectLst/>
              <a:latin typeface="Kalpurush" panose="02000600000000000000" pitchFamily="2" charset="0"/>
              <a:ea typeface="Times New Roman" panose="02020603050405020304" pitchFamily="18" charset="0"/>
              <a:cs typeface="Kalpurush" panose="02000600000000000000" pitchFamily="2" charset="0"/>
            </a:rPr>
            <a:t>জনসাধারন তাদের পছন্দমত পণ্য ঘরে বসেই কিনতে পারবেন।</a:t>
          </a:r>
          <a:endParaRPr lang="en-US" sz="1800" kern="1200" dirty="0">
            <a:effectLst/>
            <a:latin typeface="Kalpurush" panose="02000600000000000000" pitchFamily="2" charset="0"/>
            <a:ea typeface="Calibri" panose="020F0502020204030204" pitchFamily="34" charset="0"/>
            <a:cs typeface="Kalpurush" panose="02000600000000000000" pitchFamily="2" charset="0"/>
          </a:endParaRPr>
        </a:p>
        <a:p>
          <a:pPr marL="171450" lvl="1" indent="-171450" algn="l" defTabSz="800100">
            <a:lnSpc>
              <a:spcPct val="100000"/>
            </a:lnSpc>
            <a:spcBef>
              <a:spcPct val="0"/>
            </a:spcBef>
            <a:spcAft>
              <a:spcPts val="0"/>
            </a:spcAft>
            <a:buChar char="••"/>
          </a:pPr>
          <a:r>
            <a:rPr lang="bn-BD" sz="1800" kern="1200" dirty="0" smtClean="0">
              <a:effectLst/>
              <a:latin typeface="Kalpurush" panose="02000600000000000000" pitchFamily="2" charset="0"/>
              <a:ea typeface="Times New Roman" panose="02020603050405020304" pitchFamily="18" charset="0"/>
              <a:cs typeface="Kalpurush" panose="02000600000000000000" pitchFamily="2" charset="0"/>
            </a:rPr>
            <a:t>জনসাধারন কেনার পূর্বেই পণ্য সম্পর্কে বিস্তারিত জানার সুযোগ পাবেন ।</a:t>
          </a:r>
          <a:endParaRPr lang="en-US" sz="1800" kern="1200" dirty="0">
            <a:effectLst/>
            <a:latin typeface="Kalpurush" panose="02000600000000000000" pitchFamily="2" charset="0"/>
            <a:ea typeface="Calibri" panose="020F0502020204030204" pitchFamily="34" charset="0"/>
            <a:cs typeface="Kalpurush" panose="02000600000000000000" pitchFamily="2" charset="0"/>
          </a:endParaRPr>
        </a:p>
        <a:p>
          <a:pPr marL="171450" lvl="1" indent="-171450" algn="l" defTabSz="800100">
            <a:lnSpc>
              <a:spcPct val="100000"/>
            </a:lnSpc>
            <a:spcBef>
              <a:spcPct val="0"/>
            </a:spcBef>
            <a:spcAft>
              <a:spcPts val="0"/>
            </a:spcAft>
            <a:buChar char="••"/>
          </a:pPr>
          <a:r>
            <a:rPr lang="bn-BD" sz="1800" kern="1200" dirty="0" smtClean="0">
              <a:effectLst/>
              <a:latin typeface="Kalpurush" panose="02000600000000000000" pitchFamily="2" charset="0"/>
              <a:ea typeface="Times New Roman" panose="02020603050405020304" pitchFamily="18" charset="0"/>
              <a:cs typeface="Kalpurush" panose="02000600000000000000" pitchFamily="2" charset="0"/>
            </a:rPr>
            <a:t>জনসাধারন ভেজাল মুক্ত কৃষি পণ্য কিনতে সক্ষম হবেন।</a:t>
          </a:r>
          <a:endParaRPr lang="en-US" sz="1800" kern="1200" dirty="0">
            <a:effectLst/>
            <a:latin typeface="Kalpurush" panose="02000600000000000000" pitchFamily="2" charset="0"/>
            <a:ea typeface="Calibri" panose="020F0502020204030204" pitchFamily="34" charset="0"/>
            <a:cs typeface="Kalpurush" panose="02000600000000000000" pitchFamily="2" charset="0"/>
          </a:endParaRPr>
        </a:p>
        <a:p>
          <a:pPr marL="171450" lvl="1" indent="-171450" algn="l" defTabSz="800100">
            <a:lnSpc>
              <a:spcPct val="100000"/>
            </a:lnSpc>
            <a:spcBef>
              <a:spcPct val="0"/>
            </a:spcBef>
            <a:spcAft>
              <a:spcPts val="0"/>
            </a:spcAft>
            <a:buChar char="••"/>
          </a:pPr>
          <a:r>
            <a:rPr lang="bn-BD" sz="1800" kern="1200" dirty="0" smtClean="0">
              <a:effectLst/>
              <a:latin typeface="Kalpurush" panose="02000600000000000000" pitchFamily="2" charset="0"/>
              <a:ea typeface="Times New Roman" panose="02020603050405020304" pitchFamily="18" charset="0"/>
              <a:cs typeface="Kalpurush" panose="02000600000000000000" pitchFamily="2" charset="0"/>
            </a:rPr>
            <a:t>জনসাধারন ন্যায্য মূল্যে পণ্য কিনতে সক্ষম হবেন।</a:t>
          </a:r>
          <a:endParaRPr lang="en-US" sz="1800" kern="1200" dirty="0">
            <a:effectLst/>
            <a:latin typeface="Kalpurush" panose="02000600000000000000" pitchFamily="2" charset="0"/>
            <a:ea typeface="Calibri" panose="020F0502020204030204" pitchFamily="34" charset="0"/>
            <a:cs typeface="Kalpurush" panose="02000600000000000000" pitchFamily="2" charset="0"/>
          </a:endParaRPr>
        </a:p>
      </dsp:txBody>
      <dsp:txXfrm rot="-5400000">
        <a:off x="2308679" y="452166"/>
        <a:ext cx="7254759" cy="3923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5A840-B928-4C8A-9F95-A0CAF9BF1948}">
      <dsp:nvSpPr>
        <dsp:cNvPr id="0" name=""/>
        <dsp:cNvSpPr/>
      </dsp:nvSpPr>
      <dsp:spPr>
        <a:xfrm>
          <a:off x="452238" y="2600939"/>
          <a:ext cx="310288" cy="856562"/>
        </a:xfrm>
        <a:custGeom>
          <a:avLst/>
          <a:gdLst/>
          <a:ahLst/>
          <a:cxnLst/>
          <a:rect l="0" t="0" r="0" b="0"/>
          <a:pathLst>
            <a:path>
              <a:moveTo>
                <a:pt x="0" y="0"/>
              </a:moveTo>
              <a:lnTo>
                <a:pt x="155144" y="0"/>
              </a:lnTo>
              <a:lnTo>
                <a:pt x="155144" y="856562"/>
              </a:lnTo>
              <a:lnTo>
                <a:pt x="310288" y="8565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4606" y="3006445"/>
        <a:ext cx="45551" cy="45551"/>
      </dsp:txXfrm>
    </dsp:sp>
    <dsp:sp modelId="{21A7E37A-3073-4239-9992-6A0C1B07DA48}">
      <dsp:nvSpPr>
        <dsp:cNvPr id="0" name=""/>
        <dsp:cNvSpPr/>
      </dsp:nvSpPr>
      <dsp:spPr>
        <a:xfrm>
          <a:off x="452238" y="2600939"/>
          <a:ext cx="298635" cy="291265"/>
        </a:xfrm>
        <a:custGeom>
          <a:avLst/>
          <a:gdLst/>
          <a:ahLst/>
          <a:cxnLst/>
          <a:rect l="0" t="0" r="0" b="0"/>
          <a:pathLst>
            <a:path>
              <a:moveTo>
                <a:pt x="0" y="0"/>
              </a:moveTo>
              <a:lnTo>
                <a:pt x="149317" y="0"/>
              </a:lnTo>
              <a:lnTo>
                <a:pt x="149317" y="291265"/>
              </a:lnTo>
              <a:lnTo>
                <a:pt x="298635" y="29126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1126" y="2736143"/>
        <a:ext cx="20857" cy="20857"/>
      </dsp:txXfrm>
    </dsp:sp>
    <dsp:sp modelId="{7AD40E7E-DC71-48F0-9BB5-10A1E96BC439}">
      <dsp:nvSpPr>
        <dsp:cNvPr id="0" name=""/>
        <dsp:cNvSpPr/>
      </dsp:nvSpPr>
      <dsp:spPr>
        <a:xfrm>
          <a:off x="452238" y="2326907"/>
          <a:ext cx="298635" cy="274032"/>
        </a:xfrm>
        <a:custGeom>
          <a:avLst/>
          <a:gdLst/>
          <a:ahLst/>
          <a:cxnLst/>
          <a:rect l="0" t="0" r="0" b="0"/>
          <a:pathLst>
            <a:path>
              <a:moveTo>
                <a:pt x="0" y="274032"/>
              </a:moveTo>
              <a:lnTo>
                <a:pt x="149317" y="274032"/>
              </a:lnTo>
              <a:lnTo>
                <a:pt x="149317" y="0"/>
              </a:lnTo>
              <a:lnTo>
                <a:pt x="298635"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1422" y="2453790"/>
        <a:ext cx="20265" cy="20265"/>
      </dsp:txXfrm>
    </dsp:sp>
    <dsp:sp modelId="{FD4C5388-0CE5-4FC5-BEB8-411DD5DF8857}">
      <dsp:nvSpPr>
        <dsp:cNvPr id="0" name=""/>
        <dsp:cNvSpPr/>
      </dsp:nvSpPr>
      <dsp:spPr>
        <a:xfrm>
          <a:off x="452238" y="1761609"/>
          <a:ext cx="298635" cy="839330"/>
        </a:xfrm>
        <a:custGeom>
          <a:avLst/>
          <a:gdLst/>
          <a:ahLst/>
          <a:cxnLst/>
          <a:rect l="0" t="0" r="0" b="0"/>
          <a:pathLst>
            <a:path>
              <a:moveTo>
                <a:pt x="0" y="839330"/>
              </a:moveTo>
              <a:lnTo>
                <a:pt x="149317" y="839330"/>
              </a:lnTo>
              <a:lnTo>
                <a:pt x="149317" y="0"/>
              </a:lnTo>
              <a:lnTo>
                <a:pt x="298635"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9283" y="2159002"/>
        <a:ext cx="44543" cy="44543"/>
      </dsp:txXfrm>
    </dsp:sp>
    <dsp:sp modelId="{0E6B1BDD-562E-458B-9B89-4153A831F343}">
      <dsp:nvSpPr>
        <dsp:cNvPr id="0" name=""/>
        <dsp:cNvSpPr/>
      </dsp:nvSpPr>
      <dsp:spPr>
        <a:xfrm rot="16200000">
          <a:off x="-963981" y="2374820"/>
          <a:ext cx="2380200" cy="4522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bn-BD" sz="2100" kern="1200" dirty="0" smtClean="0">
              <a:latin typeface="Kalpurush" panose="02000600000000000000" pitchFamily="2" charset="0"/>
              <a:cs typeface="Kalpurush" panose="02000600000000000000" pitchFamily="2" charset="0"/>
            </a:rPr>
            <a:t>ডিজিটাল কৃষি মার্কেট</a:t>
          </a:r>
          <a:endParaRPr lang="en-US" sz="2100" kern="1200" dirty="0">
            <a:latin typeface="Kalpurush" panose="02000600000000000000" pitchFamily="2" charset="0"/>
            <a:cs typeface="Kalpurush" panose="02000600000000000000" pitchFamily="2" charset="0"/>
          </a:endParaRPr>
        </a:p>
      </dsp:txBody>
      <dsp:txXfrm>
        <a:off x="-963981" y="2374820"/>
        <a:ext cx="2380200" cy="452238"/>
      </dsp:txXfrm>
    </dsp:sp>
    <dsp:sp modelId="{D39BD2A5-5837-40B9-BA27-F6DC7C9EAFD3}">
      <dsp:nvSpPr>
        <dsp:cNvPr id="0" name=""/>
        <dsp:cNvSpPr/>
      </dsp:nvSpPr>
      <dsp:spPr>
        <a:xfrm>
          <a:off x="750873" y="1535490"/>
          <a:ext cx="4138639" cy="4522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kern="1200" dirty="0" smtClean="0">
              <a:latin typeface="Kalpurush" panose="02000600000000000000" pitchFamily="2" charset="0"/>
              <a:cs typeface="Kalpurush" panose="02000600000000000000" pitchFamily="2" charset="0"/>
            </a:rPr>
            <a:t>টেকনোলজি জ্ঞানের স্বল্পতা</a:t>
          </a:r>
          <a:endParaRPr lang="en-US" sz="1800" kern="1200" dirty="0">
            <a:latin typeface="Kalpurush" panose="02000600000000000000" pitchFamily="2" charset="0"/>
            <a:cs typeface="Kalpurush" panose="02000600000000000000" pitchFamily="2" charset="0"/>
          </a:endParaRPr>
        </a:p>
      </dsp:txBody>
      <dsp:txXfrm>
        <a:off x="750873" y="1535490"/>
        <a:ext cx="4138639" cy="452238"/>
      </dsp:txXfrm>
    </dsp:sp>
    <dsp:sp modelId="{6FF6D01A-3CCE-4228-BDE9-DB178CCDED73}">
      <dsp:nvSpPr>
        <dsp:cNvPr id="0" name=""/>
        <dsp:cNvSpPr/>
      </dsp:nvSpPr>
      <dsp:spPr>
        <a:xfrm>
          <a:off x="750873" y="2100788"/>
          <a:ext cx="4154170" cy="4522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kern="1200" dirty="0" smtClean="0">
              <a:latin typeface="Kalpurush" panose="02000600000000000000" pitchFamily="2" charset="0"/>
              <a:cs typeface="Kalpurush" panose="02000600000000000000" pitchFamily="2" charset="0"/>
            </a:rPr>
            <a:t>নতুন সিস্টেম সম্পর্কে ভীতি</a:t>
          </a:r>
          <a:endParaRPr lang="en-US" sz="1800" kern="1200" dirty="0">
            <a:latin typeface="Kalpurush" panose="02000600000000000000" pitchFamily="2" charset="0"/>
            <a:cs typeface="Kalpurush" panose="02000600000000000000" pitchFamily="2" charset="0"/>
          </a:endParaRPr>
        </a:p>
      </dsp:txBody>
      <dsp:txXfrm>
        <a:off x="750873" y="2100788"/>
        <a:ext cx="4154170" cy="452238"/>
      </dsp:txXfrm>
    </dsp:sp>
    <dsp:sp modelId="{F7D9D57C-585C-4E44-B828-F4B0BC6F0E54}">
      <dsp:nvSpPr>
        <dsp:cNvPr id="0" name=""/>
        <dsp:cNvSpPr/>
      </dsp:nvSpPr>
      <dsp:spPr>
        <a:xfrm>
          <a:off x="750873" y="2666085"/>
          <a:ext cx="4154170" cy="4522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bn-BD" sz="1700" kern="1200" dirty="0" smtClean="0">
              <a:latin typeface="Kalpurush" panose="02000600000000000000" pitchFamily="2" charset="0"/>
              <a:cs typeface="Kalpurush" panose="02000600000000000000" pitchFamily="2" charset="0"/>
            </a:rPr>
            <a:t>যন্ত্রাংশের অপ্রতুলতা (মোবাইল, কম্পিউটার)</a:t>
          </a:r>
          <a:endParaRPr lang="en-US" sz="1700" kern="1200" dirty="0">
            <a:latin typeface="Kalpurush" panose="02000600000000000000" pitchFamily="2" charset="0"/>
            <a:cs typeface="Kalpurush" panose="02000600000000000000" pitchFamily="2" charset="0"/>
          </a:endParaRPr>
        </a:p>
      </dsp:txBody>
      <dsp:txXfrm>
        <a:off x="750873" y="2666085"/>
        <a:ext cx="4154170" cy="452238"/>
      </dsp:txXfrm>
    </dsp:sp>
    <dsp:sp modelId="{06C58FDE-FF6C-430B-8236-F7C614DCFB24}">
      <dsp:nvSpPr>
        <dsp:cNvPr id="0" name=""/>
        <dsp:cNvSpPr/>
      </dsp:nvSpPr>
      <dsp:spPr>
        <a:xfrm>
          <a:off x="762526" y="3231383"/>
          <a:ext cx="4144484" cy="4522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n-BD" sz="1600" kern="1200" dirty="0" smtClean="0">
              <a:latin typeface="Kalpurush" panose="02000600000000000000" pitchFamily="2" charset="0"/>
              <a:cs typeface="Kalpurush" panose="02000600000000000000" pitchFamily="2" charset="0"/>
            </a:rPr>
            <a:t>ইন্টারনেটের অপ্রতুলতা</a:t>
          </a:r>
          <a:endParaRPr lang="en-US" sz="1600" kern="1200" dirty="0">
            <a:latin typeface="Kalpurush" panose="02000600000000000000" pitchFamily="2" charset="0"/>
            <a:cs typeface="Kalpurush" panose="02000600000000000000" pitchFamily="2" charset="0"/>
          </a:endParaRPr>
        </a:p>
      </dsp:txBody>
      <dsp:txXfrm>
        <a:off x="762526" y="3231383"/>
        <a:ext cx="4144484" cy="452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A8E3C-23D6-4DD8-8292-A57301EC0ECC}">
      <dsp:nvSpPr>
        <dsp:cNvPr id="0" name=""/>
        <dsp:cNvSpPr/>
      </dsp:nvSpPr>
      <dsp:spPr>
        <a:xfrm>
          <a:off x="484892" y="2460814"/>
          <a:ext cx="322194" cy="1221470"/>
        </a:xfrm>
        <a:custGeom>
          <a:avLst/>
          <a:gdLst/>
          <a:ahLst/>
          <a:cxnLst/>
          <a:rect l="0" t="0" r="0" b="0"/>
          <a:pathLst>
            <a:path>
              <a:moveTo>
                <a:pt x="0" y="0"/>
              </a:moveTo>
              <a:lnTo>
                <a:pt x="161097" y="0"/>
              </a:lnTo>
              <a:lnTo>
                <a:pt x="161097" y="1221470"/>
              </a:lnTo>
              <a:lnTo>
                <a:pt x="322194" y="12214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4408" y="3039968"/>
        <a:ext cx="63162" cy="63162"/>
      </dsp:txXfrm>
    </dsp:sp>
    <dsp:sp modelId="{7A15A840-B928-4C8A-9F95-A0CAF9BF1948}">
      <dsp:nvSpPr>
        <dsp:cNvPr id="0" name=""/>
        <dsp:cNvSpPr/>
      </dsp:nvSpPr>
      <dsp:spPr>
        <a:xfrm>
          <a:off x="484892" y="2460814"/>
          <a:ext cx="336684" cy="615354"/>
        </a:xfrm>
        <a:custGeom>
          <a:avLst/>
          <a:gdLst/>
          <a:ahLst/>
          <a:cxnLst/>
          <a:rect l="0" t="0" r="0" b="0"/>
          <a:pathLst>
            <a:path>
              <a:moveTo>
                <a:pt x="0" y="0"/>
              </a:moveTo>
              <a:lnTo>
                <a:pt x="168342" y="0"/>
              </a:lnTo>
              <a:lnTo>
                <a:pt x="168342" y="615354"/>
              </a:lnTo>
              <a:lnTo>
                <a:pt x="336684" y="6153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5698" y="2750955"/>
        <a:ext cx="35071" cy="35071"/>
      </dsp:txXfrm>
    </dsp:sp>
    <dsp:sp modelId="{21A7E37A-3073-4239-9992-6A0C1B07DA48}">
      <dsp:nvSpPr>
        <dsp:cNvPr id="0" name=""/>
        <dsp:cNvSpPr/>
      </dsp:nvSpPr>
      <dsp:spPr>
        <a:xfrm>
          <a:off x="484892" y="2415094"/>
          <a:ext cx="322194" cy="91440"/>
        </a:xfrm>
        <a:custGeom>
          <a:avLst/>
          <a:gdLst/>
          <a:ahLst/>
          <a:cxnLst/>
          <a:rect l="0" t="0" r="0" b="0"/>
          <a:pathLst>
            <a:path>
              <a:moveTo>
                <a:pt x="0" y="45720"/>
              </a:moveTo>
              <a:lnTo>
                <a:pt x="161097" y="45720"/>
              </a:lnTo>
              <a:lnTo>
                <a:pt x="161097" y="54958"/>
              </a:lnTo>
              <a:lnTo>
                <a:pt x="322194" y="5495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7931" y="2452756"/>
        <a:ext cx="16116" cy="16116"/>
      </dsp:txXfrm>
    </dsp:sp>
    <dsp:sp modelId="{7AD40E7E-DC71-48F0-9BB5-10A1E96BC439}">
      <dsp:nvSpPr>
        <dsp:cNvPr id="0" name=""/>
        <dsp:cNvSpPr/>
      </dsp:nvSpPr>
      <dsp:spPr>
        <a:xfrm>
          <a:off x="484892" y="1863937"/>
          <a:ext cx="322194" cy="596877"/>
        </a:xfrm>
        <a:custGeom>
          <a:avLst/>
          <a:gdLst/>
          <a:ahLst/>
          <a:cxnLst/>
          <a:rect l="0" t="0" r="0" b="0"/>
          <a:pathLst>
            <a:path>
              <a:moveTo>
                <a:pt x="0" y="596877"/>
              </a:moveTo>
              <a:lnTo>
                <a:pt x="161097" y="596877"/>
              </a:lnTo>
              <a:lnTo>
                <a:pt x="161097" y="0"/>
              </a:lnTo>
              <a:lnTo>
                <a:pt x="32219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9032" y="2145418"/>
        <a:ext cx="33914" cy="33914"/>
      </dsp:txXfrm>
    </dsp:sp>
    <dsp:sp modelId="{FD4C5388-0CE5-4FC5-BEB8-411DD5DF8857}">
      <dsp:nvSpPr>
        <dsp:cNvPr id="0" name=""/>
        <dsp:cNvSpPr/>
      </dsp:nvSpPr>
      <dsp:spPr>
        <a:xfrm>
          <a:off x="484892" y="1257821"/>
          <a:ext cx="322194" cy="1202993"/>
        </a:xfrm>
        <a:custGeom>
          <a:avLst/>
          <a:gdLst/>
          <a:ahLst/>
          <a:cxnLst/>
          <a:rect l="0" t="0" r="0" b="0"/>
          <a:pathLst>
            <a:path>
              <a:moveTo>
                <a:pt x="0" y="1202993"/>
              </a:moveTo>
              <a:lnTo>
                <a:pt x="161097" y="1202993"/>
              </a:lnTo>
              <a:lnTo>
                <a:pt x="161097" y="0"/>
              </a:lnTo>
              <a:lnTo>
                <a:pt x="32219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4854" y="1828183"/>
        <a:ext cx="62269" cy="62269"/>
      </dsp:txXfrm>
    </dsp:sp>
    <dsp:sp modelId="{0E6B1BDD-562E-458B-9B89-4153A831F343}">
      <dsp:nvSpPr>
        <dsp:cNvPr id="0" name=""/>
        <dsp:cNvSpPr/>
      </dsp:nvSpPr>
      <dsp:spPr>
        <a:xfrm rot="16200000">
          <a:off x="-1033586" y="2218368"/>
          <a:ext cx="2552066" cy="484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BD" sz="2300" kern="1200" dirty="0" smtClean="0">
              <a:latin typeface="Kalpurush" panose="02000600000000000000" pitchFamily="2" charset="0"/>
              <a:cs typeface="Kalpurush" panose="02000600000000000000" pitchFamily="2" charset="0"/>
            </a:rPr>
            <a:t>ডিজিটাল কৃষি মার্কেট</a:t>
          </a:r>
          <a:endParaRPr lang="en-US" sz="2300" kern="1200" dirty="0">
            <a:latin typeface="Kalpurush" panose="02000600000000000000" pitchFamily="2" charset="0"/>
            <a:cs typeface="Kalpurush" panose="02000600000000000000" pitchFamily="2" charset="0"/>
          </a:endParaRPr>
        </a:p>
      </dsp:txBody>
      <dsp:txXfrm>
        <a:off x="-1033586" y="2218368"/>
        <a:ext cx="2552066" cy="484892"/>
      </dsp:txXfrm>
    </dsp:sp>
    <dsp:sp modelId="{D39BD2A5-5837-40B9-BA27-F6DC7C9EAFD3}">
      <dsp:nvSpPr>
        <dsp:cNvPr id="0" name=""/>
        <dsp:cNvSpPr/>
      </dsp:nvSpPr>
      <dsp:spPr>
        <a:xfrm>
          <a:off x="807086" y="1015375"/>
          <a:ext cx="4437476" cy="484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n-BD" sz="1600" kern="1200" dirty="0" smtClean="0">
              <a:latin typeface="Kalpurush" panose="02000600000000000000" pitchFamily="2" charset="0"/>
              <a:cs typeface="Kalpurush" panose="02000600000000000000" pitchFamily="2" charset="0"/>
            </a:rPr>
            <a:t>দাম নির্ধারনে পুরোপুরি নিয়ন্ত্রন না থাকা</a:t>
          </a:r>
          <a:endParaRPr lang="en-US" sz="1600" kern="1200" dirty="0">
            <a:latin typeface="Kalpurush" panose="02000600000000000000" pitchFamily="2" charset="0"/>
            <a:cs typeface="Kalpurush" panose="02000600000000000000" pitchFamily="2" charset="0"/>
          </a:endParaRPr>
        </a:p>
      </dsp:txBody>
      <dsp:txXfrm>
        <a:off x="807086" y="1015375"/>
        <a:ext cx="4437476" cy="484892"/>
      </dsp:txXfrm>
    </dsp:sp>
    <dsp:sp modelId="{6FF6D01A-3CCE-4228-BDE9-DB178CCDED73}">
      <dsp:nvSpPr>
        <dsp:cNvPr id="0" name=""/>
        <dsp:cNvSpPr/>
      </dsp:nvSpPr>
      <dsp:spPr>
        <a:xfrm>
          <a:off x="807086" y="1621490"/>
          <a:ext cx="4454128" cy="484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bn-BD" sz="1500" kern="1200" dirty="0" smtClean="0">
              <a:latin typeface="Kalpurush" panose="02000600000000000000" pitchFamily="2" charset="0"/>
              <a:cs typeface="Kalpurush" panose="02000600000000000000" pitchFamily="2" charset="0"/>
            </a:rPr>
            <a:t>পোর্টালের পলিসি কৃষক ও ক্রেতার পছন্দ না হওয়া</a:t>
          </a:r>
          <a:endParaRPr lang="en-US" sz="1500" kern="1200" dirty="0">
            <a:latin typeface="Kalpurush" panose="02000600000000000000" pitchFamily="2" charset="0"/>
            <a:cs typeface="Kalpurush" panose="02000600000000000000" pitchFamily="2" charset="0"/>
          </a:endParaRPr>
        </a:p>
      </dsp:txBody>
      <dsp:txXfrm>
        <a:off x="807086" y="1621490"/>
        <a:ext cx="4454128" cy="484892"/>
      </dsp:txXfrm>
    </dsp:sp>
    <dsp:sp modelId="{F7D9D57C-585C-4E44-B828-F4B0BC6F0E54}">
      <dsp:nvSpPr>
        <dsp:cNvPr id="0" name=""/>
        <dsp:cNvSpPr/>
      </dsp:nvSpPr>
      <dsp:spPr>
        <a:xfrm>
          <a:off x="807086" y="2227606"/>
          <a:ext cx="4454128" cy="484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Kalpurush" panose="02000600000000000000" pitchFamily="2" charset="0"/>
              <a:cs typeface="Kalpurush" panose="02000600000000000000" pitchFamily="2" charset="0"/>
            </a:rPr>
            <a:t>ক্রয় / বিক্রয়ে সিস্টেমের পুরো নিয়ন্ত্রন না থাকা</a:t>
          </a:r>
          <a:endParaRPr lang="en-US" sz="1400" kern="1200" dirty="0">
            <a:latin typeface="Kalpurush" panose="02000600000000000000" pitchFamily="2" charset="0"/>
            <a:cs typeface="Kalpurush" panose="02000600000000000000" pitchFamily="2" charset="0"/>
          </a:endParaRPr>
        </a:p>
      </dsp:txBody>
      <dsp:txXfrm>
        <a:off x="807086" y="2227606"/>
        <a:ext cx="4454128" cy="484892"/>
      </dsp:txXfrm>
    </dsp:sp>
    <dsp:sp modelId="{06C58FDE-FF6C-430B-8236-F7C614DCFB24}">
      <dsp:nvSpPr>
        <dsp:cNvPr id="0" name=""/>
        <dsp:cNvSpPr/>
      </dsp:nvSpPr>
      <dsp:spPr>
        <a:xfrm>
          <a:off x="821576" y="2833722"/>
          <a:ext cx="4443743" cy="484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Kalpurush" panose="02000600000000000000" pitchFamily="2" charset="0"/>
              <a:cs typeface="Kalpurush" panose="02000600000000000000" pitchFamily="2" charset="0"/>
            </a:rPr>
            <a:t>মানবিক অবক্ষয়</a:t>
          </a:r>
          <a:endParaRPr lang="en-US" sz="1400" kern="1200" dirty="0">
            <a:latin typeface="Kalpurush" panose="02000600000000000000" pitchFamily="2" charset="0"/>
            <a:cs typeface="Kalpurush" panose="02000600000000000000" pitchFamily="2" charset="0"/>
          </a:endParaRPr>
        </a:p>
      </dsp:txBody>
      <dsp:txXfrm>
        <a:off x="821576" y="2833722"/>
        <a:ext cx="4443743" cy="484892"/>
      </dsp:txXfrm>
    </dsp:sp>
    <dsp:sp modelId="{D71413A2-9258-4D58-8B1D-EA90122288CE}">
      <dsp:nvSpPr>
        <dsp:cNvPr id="0" name=""/>
        <dsp:cNvSpPr/>
      </dsp:nvSpPr>
      <dsp:spPr>
        <a:xfrm>
          <a:off x="807086" y="3439838"/>
          <a:ext cx="4439257" cy="484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Kalpurush" panose="02000600000000000000" pitchFamily="2" charset="0"/>
              <a:cs typeface="Kalpurush" panose="02000600000000000000" pitchFamily="2" charset="0"/>
            </a:rPr>
            <a:t>পণ্য পরিবহন </a:t>
          </a:r>
          <a:endParaRPr lang="en-US" sz="1400" kern="1200" dirty="0">
            <a:latin typeface="Kalpurush" panose="02000600000000000000" pitchFamily="2" charset="0"/>
            <a:cs typeface="Kalpurush" panose="02000600000000000000" pitchFamily="2" charset="0"/>
          </a:endParaRPr>
        </a:p>
      </dsp:txBody>
      <dsp:txXfrm>
        <a:off x="807086" y="3439838"/>
        <a:ext cx="4439257" cy="48489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878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286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23571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3166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4965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4629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9948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576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924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092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575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91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22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475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103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108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221061"/>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 id="2147484607" r:id="rId12"/>
    <p:sldLayoutId id="2147484608" r:id="rId13"/>
    <p:sldLayoutId id="2147484609" r:id="rId14"/>
    <p:sldLayoutId id="2147484610" r:id="rId15"/>
    <p:sldLayoutId id="21474846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89213" y="3744564"/>
            <a:ext cx="7286945" cy="2948883"/>
          </a:xfrm>
          <a:effectLst/>
        </p:spPr>
        <p:txBody>
          <a:bodyPr numCol="1">
            <a:normAutofit/>
          </a:bodyPr>
          <a:lstStyle/>
          <a:p>
            <a:pPr algn="ctr">
              <a:lnSpc>
                <a:spcPct val="107000"/>
              </a:lnSpc>
              <a:spcBef>
                <a:spcPts val="0"/>
              </a:spcBef>
              <a:spcAft>
                <a:spcPts val="800"/>
              </a:spcAft>
            </a:pPr>
            <a:r>
              <a:rPr lang="bn-BD" sz="3600" dirty="0">
                <a:solidFill>
                  <a:srgbClr val="FF0000"/>
                </a:solidFill>
                <a:latin typeface="Arial Black" panose="020B0A04020102020204" pitchFamily="34" charset="0"/>
                <a:ea typeface="Calibri" panose="020F0502020204030204" pitchFamily="34" charset="0"/>
                <a:cs typeface="Kalpurush" panose="02000600000000000000" pitchFamily="2" charset="0"/>
              </a:rPr>
              <a:t>লীওটেক</a:t>
            </a:r>
            <a:endParaRPr lang="en-US" sz="1400" dirty="0">
              <a:latin typeface="Calibri" panose="020F0502020204030204" pitchFamily="34" charset="0"/>
              <a:ea typeface="Calibri" panose="020F0502020204030204" pitchFamily="34" charset="0"/>
              <a:cs typeface="Vrinda" panose="01010600010101010101" pitchFamily="2" charset="0"/>
            </a:endParaRPr>
          </a:p>
          <a:p>
            <a:pPr algn="ctr">
              <a:lnSpc>
                <a:spcPct val="107000"/>
              </a:lnSpc>
              <a:spcBef>
                <a:spcPts val="0"/>
              </a:spcBef>
              <a:spcAft>
                <a:spcPts val="800"/>
              </a:spcAft>
            </a:pPr>
            <a:r>
              <a:rPr lang="bn-BD" sz="2000" dirty="0">
                <a:solidFill>
                  <a:schemeClr val="tx1"/>
                </a:solidFill>
                <a:latin typeface="Kalpurush" panose="02000600000000000000" pitchFamily="2" charset="0"/>
                <a:ea typeface="Calibri" panose="020F0502020204030204" pitchFamily="34" charset="0"/>
                <a:cs typeface="Kalpurush" panose="02000600000000000000" pitchFamily="2" charset="0"/>
              </a:rPr>
              <a:t>বাড়ী</a:t>
            </a:r>
            <a:r>
              <a:rPr lang="bn-IN" sz="2000" dirty="0" smtClean="0">
                <a:solidFill>
                  <a:schemeClr val="tx1"/>
                </a:solidFill>
                <a:latin typeface="Kalpurush" panose="02000600000000000000" pitchFamily="2" charset="0"/>
                <a:ea typeface="Calibri" panose="020F0502020204030204" pitchFamily="34" charset="0"/>
                <a:cs typeface="Kalpurush" panose="02000600000000000000" pitchFamily="2" charset="0"/>
              </a:rPr>
              <a:t>#৬৭,</a:t>
            </a:r>
            <a:r>
              <a:rPr lang="bn-BD" sz="2000" dirty="0" smtClean="0">
                <a:solidFill>
                  <a:schemeClr val="tx1"/>
                </a:solidFill>
                <a:latin typeface="Kalpurush" panose="02000600000000000000" pitchFamily="2" charset="0"/>
                <a:ea typeface="Calibri" panose="020F0502020204030204" pitchFamily="34" charset="0"/>
                <a:cs typeface="Kalpurush" panose="02000600000000000000" pitchFamily="2" charset="0"/>
              </a:rPr>
              <a:t> </a:t>
            </a:r>
            <a:r>
              <a:rPr lang="bn-IN" sz="2000" dirty="0" smtClean="0">
                <a:solidFill>
                  <a:schemeClr val="tx1"/>
                </a:solidFill>
                <a:latin typeface="Kalpurush" panose="02000600000000000000" pitchFamily="2" charset="0"/>
                <a:ea typeface="Calibri" panose="020F0502020204030204" pitchFamily="34" charset="0"/>
                <a:cs typeface="Kalpurush" panose="02000600000000000000" pitchFamily="2" charset="0"/>
              </a:rPr>
              <a:t>৩য় </a:t>
            </a:r>
            <a:r>
              <a:rPr lang="bn-IN" sz="2000" dirty="0">
                <a:solidFill>
                  <a:schemeClr val="tx1"/>
                </a:solidFill>
                <a:latin typeface="Kalpurush" panose="02000600000000000000" pitchFamily="2" charset="0"/>
                <a:ea typeface="Calibri" panose="020F0502020204030204" pitchFamily="34" charset="0"/>
                <a:cs typeface="Kalpurush" panose="02000600000000000000" pitchFamily="2" charset="0"/>
              </a:rPr>
              <a:t>ফ্লোর, সড়ক -৩, পিসি কালচার হাউসিং</a:t>
            </a:r>
            <a:endParaRPr lang="en-US" sz="2000" dirty="0">
              <a:solidFill>
                <a:schemeClr val="tx1"/>
              </a:solidFill>
              <a:latin typeface="Kalpurush" panose="02000600000000000000" pitchFamily="2" charset="0"/>
              <a:ea typeface="Calibri" panose="020F0502020204030204" pitchFamily="34" charset="0"/>
              <a:cs typeface="Kalpurush" panose="02000600000000000000" pitchFamily="2" charset="0"/>
            </a:endParaRPr>
          </a:p>
          <a:p>
            <a:pPr algn="ctr">
              <a:lnSpc>
                <a:spcPct val="107000"/>
              </a:lnSpc>
              <a:spcBef>
                <a:spcPts val="0"/>
              </a:spcBef>
              <a:spcAft>
                <a:spcPts val="800"/>
              </a:spcAft>
            </a:pPr>
            <a:r>
              <a:rPr lang="bn-IN" sz="2000" dirty="0">
                <a:solidFill>
                  <a:schemeClr val="tx1"/>
                </a:solidFill>
                <a:latin typeface="Kalpurush" panose="02000600000000000000" pitchFamily="2" charset="0"/>
                <a:ea typeface="Calibri" panose="020F0502020204030204" pitchFamily="34" charset="0"/>
                <a:cs typeface="Kalpurush" panose="02000600000000000000" pitchFamily="2" charset="0"/>
              </a:rPr>
              <a:t>শ্যামলী, ঢাকা-১২০৭</a:t>
            </a:r>
            <a:endParaRPr lang="en-US" sz="2000" dirty="0">
              <a:solidFill>
                <a:schemeClr val="tx1"/>
              </a:solidFill>
              <a:latin typeface="Kalpurush" panose="02000600000000000000" pitchFamily="2" charset="0"/>
              <a:ea typeface="Calibri" panose="020F0502020204030204" pitchFamily="34" charset="0"/>
              <a:cs typeface="Kalpurush" panose="02000600000000000000" pitchFamily="2" charset="0"/>
            </a:endParaRPr>
          </a:p>
          <a:p>
            <a:pPr algn="ctr">
              <a:lnSpc>
                <a:spcPct val="107000"/>
              </a:lnSpc>
              <a:spcBef>
                <a:spcPts val="0"/>
              </a:spcBef>
              <a:spcAft>
                <a:spcPts val="800"/>
              </a:spcAft>
            </a:pPr>
            <a:r>
              <a:rPr lang="bn-IN" sz="2000" dirty="0">
                <a:solidFill>
                  <a:schemeClr val="tx1"/>
                </a:solidFill>
                <a:latin typeface="Kalpurush" panose="02000600000000000000" pitchFamily="2" charset="0"/>
                <a:ea typeface="Calibri" panose="020F0502020204030204" pitchFamily="34" charset="0"/>
                <a:cs typeface="Kalpurush" panose="02000600000000000000" pitchFamily="2" charset="0"/>
              </a:rPr>
              <a:t>যোগাযোগ: সুমন দাশ, ০১৭৩২০০২৯০০, ০১৭৩০৫৯৪৩৯১</a:t>
            </a:r>
            <a:endParaRPr lang="en-US" sz="2000" dirty="0">
              <a:solidFill>
                <a:schemeClr val="tx1"/>
              </a:solidFill>
              <a:latin typeface="Kalpurush" panose="02000600000000000000" pitchFamily="2" charset="0"/>
              <a:ea typeface="Calibri" panose="020F0502020204030204" pitchFamily="34" charset="0"/>
              <a:cs typeface="Kalpurush" panose="02000600000000000000" pitchFamily="2" charset="0"/>
            </a:endParaRPr>
          </a:p>
          <a:p>
            <a:pPr algn="ctr">
              <a:lnSpc>
                <a:spcPct val="107000"/>
              </a:lnSpc>
              <a:spcBef>
                <a:spcPts val="0"/>
              </a:spcBef>
              <a:spcAft>
                <a:spcPts val="800"/>
              </a:spcAft>
            </a:pPr>
            <a:r>
              <a:rPr lang="bn-IN" sz="2000" dirty="0">
                <a:solidFill>
                  <a:schemeClr val="tx1"/>
                </a:solidFill>
                <a:latin typeface="Kalpurush" panose="02000600000000000000" pitchFamily="2" charset="0"/>
                <a:ea typeface="Calibri" panose="020F0502020204030204" pitchFamily="34" charset="0"/>
                <a:cs typeface="Kalpurush" panose="02000600000000000000" pitchFamily="2" charset="0"/>
              </a:rPr>
              <a:t>info@leotechbd.com, www.leotechbd.com</a:t>
            </a:r>
            <a:endParaRPr lang="en-US" sz="2000" dirty="0">
              <a:solidFill>
                <a:schemeClr val="tx1"/>
              </a:solidFill>
              <a:effectLst/>
              <a:latin typeface="Kalpurush" panose="02000600000000000000" pitchFamily="2" charset="0"/>
              <a:ea typeface="Calibri" panose="020F0502020204030204" pitchFamily="34" charset="0"/>
              <a:cs typeface="Kalpurush" panose="02000600000000000000" pitchFamily="2" charset="0"/>
            </a:endParaRPr>
          </a:p>
        </p:txBody>
      </p:sp>
      <p:sp>
        <p:nvSpPr>
          <p:cNvPr id="7" name="Flowchart: Punched Tape 6"/>
          <p:cNvSpPr/>
          <p:nvPr/>
        </p:nvSpPr>
        <p:spPr>
          <a:xfrm>
            <a:off x="1246442" y="302604"/>
            <a:ext cx="9589941" cy="2814084"/>
          </a:xfrm>
          <a:prstGeom prst="flowChartPunchedTape">
            <a:avLst/>
          </a:prstGeom>
          <a:solidFill>
            <a:schemeClr val="accent1"/>
          </a:solidFill>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u="sng" dirty="0">
                <a:solidFill>
                  <a:schemeClr val="bg1"/>
                </a:solidFill>
                <a:latin typeface="Kalpurush" panose="02000600000000000000" pitchFamily="2" charset="0"/>
                <a:cs typeface="Kalpurush" panose="02000600000000000000" pitchFamily="2" charset="0"/>
              </a:rPr>
              <a:t>ডিজিটাল কৃষি </a:t>
            </a:r>
            <a:r>
              <a:rPr lang="bn-BD" sz="4000" b="1" u="sng" dirty="0" smtClean="0">
                <a:solidFill>
                  <a:schemeClr val="bg1"/>
                </a:solidFill>
                <a:latin typeface="Kalpurush" panose="02000600000000000000" pitchFamily="2" charset="0"/>
                <a:cs typeface="Kalpurush" panose="02000600000000000000" pitchFamily="2" charset="0"/>
              </a:rPr>
              <a:t>মার্কেট</a:t>
            </a:r>
          </a:p>
          <a:p>
            <a:pPr algn="ctr"/>
            <a:r>
              <a:rPr lang="bn-BD" sz="2400" b="1" dirty="0" smtClean="0">
                <a:solidFill>
                  <a:schemeClr val="bg1"/>
                </a:solidFill>
                <a:latin typeface="Calibri" panose="020F0502020204030204" pitchFamily="34" charset="0"/>
                <a:cs typeface="AdorshoLipi" panose="02000500020000020004" pitchFamily="1" charset="0"/>
              </a:rPr>
              <a:t>Agro Marketplace</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745153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04912" y="647115"/>
            <a:ext cx="10414365" cy="745586"/>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smtClean="0">
                <a:latin typeface="Kalpurush" panose="02000600000000000000" pitchFamily="2" charset="0"/>
                <a:cs typeface="Kalpurush" panose="02000600000000000000" pitchFamily="2" charset="0"/>
              </a:rPr>
              <a:t>সাময়িক বাধা সমূহ/সম্ভাব্য সীমাবদ্ধতা সমূহ</a:t>
            </a:r>
            <a:endParaRPr lang="en-US" sz="3200" b="1" dirty="0">
              <a:latin typeface="Kalpurush" panose="02000600000000000000" pitchFamily="2" charset="0"/>
              <a:cs typeface="Kalpurush" panose="02000600000000000000" pitchFamily="2"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51601719"/>
              </p:ext>
            </p:extLst>
          </p:nvPr>
        </p:nvGraphicFramePr>
        <p:xfrm>
          <a:off x="677863" y="1209823"/>
          <a:ext cx="4907011" cy="5219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463040" y="2039815"/>
            <a:ext cx="4065563" cy="523220"/>
          </a:xfrm>
          <a:prstGeom prst="rect">
            <a:avLst/>
          </a:prstGeom>
          <a:noFill/>
          <a:ln>
            <a:solidFill>
              <a:schemeClr val="accent1"/>
            </a:solidFill>
          </a:ln>
        </p:spPr>
        <p:txBody>
          <a:bodyPr wrap="square" rtlCol="0">
            <a:spAutoFit/>
          </a:bodyPr>
          <a:lstStyle/>
          <a:p>
            <a:pPr algn="ctr"/>
            <a:r>
              <a:rPr lang="bn-BD" sz="2800" b="1" dirty="0" smtClean="0">
                <a:solidFill>
                  <a:schemeClr val="accent1"/>
                </a:solidFill>
                <a:latin typeface="Kalpurush" panose="02000600000000000000" pitchFamily="2" charset="0"/>
                <a:cs typeface="Kalpurush" panose="02000600000000000000" pitchFamily="2" charset="0"/>
              </a:rPr>
              <a:t>বাধা সমূহ</a:t>
            </a:r>
            <a:endParaRPr lang="en-US" sz="2800" b="1" dirty="0">
              <a:solidFill>
                <a:schemeClr val="accent1"/>
              </a:solidFill>
              <a:latin typeface="Kalpurush" panose="02000600000000000000" pitchFamily="2" charset="0"/>
              <a:cs typeface="Kalpurush" panose="02000600000000000000" pitchFamily="2" charset="0"/>
            </a:endParaRPr>
          </a:p>
        </p:txBody>
      </p:sp>
      <p:graphicFrame>
        <p:nvGraphicFramePr>
          <p:cNvPr id="12" name="Content Placeholder 6"/>
          <p:cNvGraphicFramePr>
            <a:graphicFrameLocks/>
          </p:cNvGraphicFramePr>
          <p:nvPr>
            <p:extLst>
              <p:ext uri="{D42A27DB-BD31-4B8C-83A1-F6EECF244321}">
                <p14:modId xmlns:p14="http://schemas.microsoft.com/office/powerpoint/2010/main" val="1147171175"/>
              </p:ext>
            </p:extLst>
          </p:nvPr>
        </p:nvGraphicFramePr>
        <p:xfrm>
          <a:off x="5683617" y="1460694"/>
          <a:ext cx="5265320" cy="49401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TextBox 12"/>
          <p:cNvSpPr txBox="1"/>
          <p:nvPr/>
        </p:nvSpPr>
        <p:spPr>
          <a:xfrm>
            <a:off x="6440658" y="2039815"/>
            <a:ext cx="4065563" cy="523220"/>
          </a:xfrm>
          <a:prstGeom prst="rect">
            <a:avLst/>
          </a:prstGeom>
          <a:noFill/>
          <a:ln>
            <a:solidFill>
              <a:schemeClr val="accent1"/>
            </a:solidFill>
          </a:ln>
        </p:spPr>
        <p:txBody>
          <a:bodyPr wrap="square" rtlCol="0">
            <a:spAutoFit/>
          </a:bodyPr>
          <a:lstStyle/>
          <a:p>
            <a:pPr algn="ctr"/>
            <a:r>
              <a:rPr lang="bn-BD" sz="2800" b="1" dirty="0" smtClean="0">
                <a:solidFill>
                  <a:schemeClr val="accent1"/>
                </a:solidFill>
                <a:latin typeface="Kalpurush" panose="02000600000000000000" pitchFamily="2" charset="0"/>
                <a:cs typeface="Kalpurush" panose="02000600000000000000" pitchFamily="2" charset="0"/>
              </a:rPr>
              <a:t>সীমাবদ্ধতা সমূহ</a:t>
            </a:r>
            <a:endParaRPr lang="en-US" sz="2800" b="1" dirty="0">
              <a:solidFill>
                <a:schemeClr val="accent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170721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659989"/>
            <a:ext cx="10548684" cy="3970790"/>
          </a:xfrm>
        </p:spPr>
        <p:txBody>
          <a:bodyPr/>
          <a:lstStyle/>
          <a:p>
            <a:pPr algn="just">
              <a:lnSpc>
                <a:spcPct val="150000"/>
              </a:lnSpc>
            </a:pPr>
            <a:r>
              <a:rPr lang="bn-BD" sz="2400" dirty="0" smtClean="0">
                <a:latin typeface="Kalpurush" panose="02000600000000000000" pitchFamily="2" charset="0"/>
                <a:cs typeface="Kalpurush" panose="02000600000000000000" pitchFamily="2" charset="0"/>
              </a:rPr>
              <a:t>নতুন সিস্টেমের সাথে পরিচয় করিয়ে দেওয়ার জন্য সেমিনার, আলোচনা সভা ও ক্যাম্পেইনের আয়োজন করা।</a:t>
            </a:r>
          </a:p>
          <a:p>
            <a:pPr algn="just">
              <a:lnSpc>
                <a:spcPct val="150000"/>
              </a:lnSpc>
            </a:pPr>
            <a:r>
              <a:rPr lang="bn-BD" sz="2400" dirty="0" smtClean="0">
                <a:latin typeface="Kalpurush" panose="02000600000000000000" pitchFamily="2" charset="0"/>
                <a:cs typeface="Kalpurush" panose="02000600000000000000" pitchFamily="2" charset="0"/>
              </a:rPr>
              <a:t>অনলাইনে প্রচার প্রসারের মাধ্যমে সকল মানুষের কাছে সিস্টেমের কার্যকারিতা তুলে ধরা</a:t>
            </a:r>
          </a:p>
          <a:p>
            <a:pPr algn="just">
              <a:lnSpc>
                <a:spcPct val="150000"/>
              </a:lnSpc>
            </a:pPr>
            <a:r>
              <a:rPr lang="bn-BD" sz="2400" dirty="0" smtClean="0">
                <a:latin typeface="Kalpurush" panose="02000600000000000000" pitchFamily="2" charset="0"/>
                <a:cs typeface="Kalpurush" panose="02000600000000000000" pitchFamily="2" charset="0"/>
              </a:rPr>
              <a:t>সামাজিক প্রচারনা চালানোর মাধ্যমে মানবিক অবক্ষয় ঘটে এমন কাজ (পণ্য ক্রয় করার সময় প্রতারনা) থেকে সর্ব সাধারন কে রক্ষা করার চেষ্টা করা।</a:t>
            </a:r>
          </a:p>
          <a:p>
            <a:pPr algn="just">
              <a:lnSpc>
                <a:spcPct val="150000"/>
              </a:lnSpc>
            </a:pPr>
            <a:r>
              <a:rPr lang="bn-BD" sz="2400" dirty="0" smtClean="0">
                <a:latin typeface="Kalpurush" panose="02000600000000000000" pitchFamily="2" charset="0"/>
                <a:cs typeface="Kalpurush" panose="02000600000000000000" pitchFamily="2" charset="0"/>
              </a:rPr>
              <a:t> সর্বসাধারনের প্রোফাইল ও সকল লেনদেন এর টেকনিক্যালি নিরাপত্তা বিধান নিশ্চিত করা। </a:t>
            </a:r>
          </a:p>
        </p:txBody>
      </p:sp>
      <p:sp>
        <p:nvSpPr>
          <p:cNvPr id="4" name="Rounded Rectangle 3"/>
          <p:cNvSpPr/>
          <p:nvPr/>
        </p:nvSpPr>
        <p:spPr>
          <a:xfrm>
            <a:off x="604912" y="647115"/>
            <a:ext cx="10414365" cy="745586"/>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smtClean="0">
                <a:latin typeface="Kalpurush" panose="02000600000000000000" pitchFamily="2" charset="0"/>
                <a:cs typeface="Kalpurush" panose="02000600000000000000" pitchFamily="2" charset="0"/>
              </a:rPr>
              <a:t>সীমাবদ্ধতা থেকে মুক্তির উপায়</a:t>
            </a:r>
            <a:endParaRPr lang="en-US" sz="32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872610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659989"/>
            <a:ext cx="6006801" cy="4753690"/>
          </a:xfrm>
        </p:spPr>
        <p:txBody>
          <a:bodyPr>
            <a:normAutofit/>
          </a:bodyPr>
          <a:lstStyle/>
          <a:p>
            <a:pPr marL="0" algn="just">
              <a:lnSpc>
                <a:spcPct val="150000"/>
              </a:lnSpc>
              <a:spcBef>
                <a:spcPts val="0"/>
              </a:spcBef>
            </a:pPr>
            <a:r>
              <a:rPr lang="bn-BD" sz="2400" dirty="0" smtClean="0">
                <a:latin typeface="Calibri" panose="020F0502020204030204" pitchFamily="34" charset="0"/>
                <a:ea typeface="Times New Roman" panose="02020603050405020304" pitchFamily="18" charset="0"/>
                <a:cs typeface="Kalpurush" panose="02000600000000000000" pitchFamily="2" charset="0"/>
              </a:rPr>
              <a:t>১</a:t>
            </a:r>
            <a:r>
              <a:rPr lang="bn-BD" sz="2400" dirty="0">
                <a:latin typeface="Calibri" panose="020F0502020204030204" pitchFamily="34" charset="0"/>
                <a:ea typeface="Times New Roman" panose="02020603050405020304" pitchFamily="18" charset="0"/>
                <a:cs typeface="Kalpurush" panose="02000600000000000000" pitchFamily="2" charset="0"/>
              </a:rPr>
              <a:t>। জনসাধারন তাদের পছন্দমত কৃষক থেকে পণ্য কিনতে পারবেন</a:t>
            </a:r>
            <a:r>
              <a:rPr lang="hi-IN" sz="2400" dirty="0">
                <a:latin typeface="Calibri" panose="020F0502020204030204" pitchFamily="34" charset="0"/>
                <a:ea typeface="Times New Roman" panose="02020603050405020304" pitchFamily="18" charset="0"/>
                <a:cs typeface="Kalpurush" panose="02000600000000000000" pitchFamily="2" charset="0"/>
              </a:rPr>
              <a:t>।</a:t>
            </a:r>
            <a:endParaRPr lang="en-US" sz="2400" dirty="0">
              <a:latin typeface="Calibri" panose="020F0502020204030204" pitchFamily="34" charset="0"/>
              <a:ea typeface="Calibri" panose="020F0502020204030204" pitchFamily="34" charset="0"/>
              <a:cs typeface="Vrinda" panose="01010600010101010101" pitchFamily="2" charset="0"/>
            </a:endParaRPr>
          </a:p>
          <a:p>
            <a:pPr marL="0" algn="just">
              <a:lnSpc>
                <a:spcPct val="150000"/>
              </a:lnSpc>
              <a:spcBef>
                <a:spcPts val="0"/>
              </a:spcBef>
            </a:pPr>
            <a:r>
              <a:rPr lang="bn-BD" sz="2400" dirty="0">
                <a:latin typeface="Calibri" panose="020F0502020204030204" pitchFamily="34" charset="0"/>
                <a:ea typeface="Times New Roman" panose="02020603050405020304" pitchFamily="18" charset="0"/>
                <a:cs typeface="Kalpurush" panose="02000600000000000000" pitchFamily="2" charset="0"/>
              </a:rPr>
              <a:t>২। জনসাধারন কেনার পূর্বেই পণ্য সম্পর্কে বিস্তারিত জানার সুযোগ পাবেন ।</a:t>
            </a:r>
            <a:endParaRPr lang="en-US" sz="2400" dirty="0">
              <a:latin typeface="Calibri" panose="020F0502020204030204" pitchFamily="34" charset="0"/>
              <a:ea typeface="Calibri" panose="020F0502020204030204" pitchFamily="34" charset="0"/>
              <a:cs typeface="Vrinda" panose="01010600010101010101" pitchFamily="2" charset="0"/>
            </a:endParaRPr>
          </a:p>
          <a:p>
            <a:pPr marL="0" algn="just">
              <a:lnSpc>
                <a:spcPct val="150000"/>
              </a:lnSpc>
              <a:spcBef>
                <a:spcPts val="0"/>
              </a:spcBef>
            </a:pPr>
            <a:r>
              <a:rPr lang="bn-BD" sz="2400" dirty="0">
                <a:latin typeface="Calibri" panose="020F0502020204030204" pitchFamily="34" charset="0"/>
                <a:ea typeface="Times New Roman" panose="02020603050405020304" pitchFamily="18" charset="0"/>
                <a:cs typeface="Kalpurush" panose="02000600000000000000" pitchFamily="2" charset="0"/>
              </a:rPr>
              <a:t>৩। জনসাধারন ভেজাল মুক্ত কৃষি পণ্য কিনতে সক্ষম হবেন।</a:t>
            </a:r>
            <a:endParaRPr lang="en-US" sz="2400" dirty="0">
              <a:latin typeface="Calibri" panose="020F0502020204030204" pitchFamily="34" charset="0"/>
              <a:ea typeface="Calibri" panose="020F0502020204030204" pitchFamily="34" charset="0"/>
              <a:cs typeface="Vrinda" panose="01010600010101010101" pitchFamily="2" charset="0"/>
            </a:endParaRPr>
          </a:p>
          <a:p>
            <a:pPr marL="0" algn="just">
              <a:lnSpc>
                <a:spcPct val="150000"/>
              </a:lnSpc>
              <a:spcBef>
                <a:spcPts val="0"/>
              </a:spcBef>
            </a:pPr>
            <a:r>
              <a:rPr lang="bn-BD" sz="2400" dirty="0">
                <a:latin typeface="Calibri" panose="020F0502020204030204" pitchFamily="34" charset="0"/>
                <a:ea typeface="Times New Roman" panose="02020603050405020304" pitchFamily="18" charset="0"/>
                <a:cs typeface="Kalpurush" panose="02000600000000000000" pitchFamily="2" charset="0"/>
              </a:rPr>
              <a:t>৪। জনসাধারন ন্যায্য মূল্যে (অপেক্ষাকৃত কম মূল্যে) কৃষি পণ্য কিনতে সক্ষম হবেন।</a:t>
            </a:r>
            <a:endParaRPr lang="en-US" sz="2400" dirty="0">
              <a:effectLst/>
              <a:latin typeface="Calibri" panose="020F0502020204030204" pitchFamily="34" charset="0"/>
              <a:ea typeface="Calibri" panose="020F0502020204030204" pitchFamily="34" charset="0"/>
              <a:cs typeface="Vrinda" panose="01010600010101010101" pitchFamily="2" charset="0"/>
            </a:endParaRPr>
          </a:p>
        </p:txBody>
      </p:sp>
      <p:sp>
        <p:nvSpPr>
          <p:cNvPr id="4" name="Rounded Rectangle 3"/>
          <p:cNvSpPr/>
          <p:nvPr/>
        </p:nvSpPr>
        <p:spPr>
          <a:xfrm>
            <a:off x="604912" y="647115"/>
            <a:ext cx="10414365" cy="745586"/>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a:ea typeface="Times New Roman" panose="02020603050405020304" pitchFamily="18" charset="0"/>
                <a:cs typeface="Kalpurush" panose="02000600000000000000" pitchFamily="2" charset="0"/>
              </a:rPr>
              <a:t>প্রকল্প থেকে জনগণ কীভাবে উপকৃত হবেন</a:t>
            </a:r>
            <a:endParaRPr lang="en-US" sz="3200" b="1" dirty="0">
              <a:latin typeface="Kalpurush" panose="02000600000000000000" pitchFamily="2" charset="0"/>
              <a:cs typeface="Kalpurush" panose="020006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287" y="1531200"/>
            <a:ext cx="3819990" cy="32442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7271" y="4609251"/>
            <a:ext cx="4073764" cy="2024931"/>
          </a:xfrm>
          <a:prstGeom prst="rect">
            <a:avLst/>
          </a:prstGeom>
        </p:spPr>
      </p:pic>
    </p:spTree>
    <p:extLst>
      <p:ext uri="{BB962C8B-B14F-4D97-AF65-F5344CB8AC3E}">
        <p14:creationId xmlns:p14="http://schemas.microsoft.com/office/powerpoint/2010/main" val="31565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0040" y="1711504"/>
            <a:ext cx="5339696" cy="2424070"/>
          </a:xfrm>
        </p:spPr>
        <p:txBody>
          <a:bodyPr>
            <a:normAutofit/>
          </a:bodyPr>
          <a:lstStyle/>
          <a:p>
            <a:pPr algn="just">
              <a:lnSpc>
                <a:spcPct val="150000"/>
              </a:lnSpc>
              <a:spcBef>
                <a:spcPts val="0"/>
              </a:spcBef>
              <a:spcAft>
                <a:spcPts val="800"/>
              </a:spcAft>
            </a:pPr>
            <a:r>
              <a:rPr lang="bn-BD" sz="2400" dirty="0" smtClean="0">
                <a:solidFill>
                  <a:srgbClr val="000000"/>
                </a:solidFill>
                <a:latin typeface="Calibri" panose="020F0502020204030204" pitchFamily="34" charset="0"/>
                <a:ea typeface="Calibri" panose="020F0502020204030204" pitchFamily="34" charset="0"/>
                <a:cs typeface="Kalpurush" panose="02000600000000000000" pitchFamily="2" charset="0"/>
              </a:rPr>
              <a:t>সরাসরি বড় ব্যবসায়ীদের সাথে যোগাযোগ করার সুযোগ আছে। তাই ছোট উদ্যোক্তা থেকে বড় হবার সম্ভাবনা থাকবে।  </a:t>
            </a:r>
            <a:endParaRPr lang="en-US" sz="2400" dirty="0">
              <a:effectLst/>
              <a:latin typeface="Calibri" panose="020F0502020204030204" pitchFamily="34" charset="0"/>
              <a:ea typeface="Calibri" panose="020F0502020204030204" pitchFamily="34" charset="0"/>
              <a:cs typeface="Vrinda" panose="01010600010101010101" pitchFamily="2" charset="0"/>
            </a:endParaRPr>
          </a:p>
        </p:txBody>
      </p:sp>
      <p:sp>
        <p:nvSpPr>
          <p:cNvPr id="4" name="Rounded Rectangle 3"/>
          <p:cNvSpPr/>
          <p:nvPr/>
        </p:nvSpPr>
        <p:spPr>
          <a:xfrm>
            <a:off x="875371" y="647115"/>
            <a:ext cx="10414365" cy="745586"/>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smtClean="0">
                <a:cs typeface="Kalpurush" panose="02000600000000000000" pitchFamily="2" charset="0"/>
              </a:rPr>
              <a:t>দারিদ্রতা নিরসনে কি ভূমিকা পালন করবে?</a:t>
            </a:r>
            <a:endParaRPr lang="en-US" sz="3200" b="1" dirty="0">
              <a:latin typeface="Kalpurush" panose="02000600000000000000" pitchFamily="2" charset="0"/>
              <a:cs typeface="Kalpurush" panose="020006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002" y="4290120"/>
            <a:ext cx="10301733" cy="2020528"/>
          </a:xfrm>
          <a:prstGeom prst="rect">
            <a:avLst/>
          </a:prstGeom>
        </p:spPr>
      </p:pic>
      <p:sp>
        <p:nvSpPr>
          <p:cNvPr id="7" name="Content Placeholder 2"/>
          <p:cNvSpPr txBox="1">
            <a:spLocks/>
          </p:cNvSpPr>
          <p:nvPr/>
        </p:nvSpPr>
        <p:spPr>
          <a:xfrm>
            <a:off x="988003" y="1711504"/>
            <a:ext cx="4824091" cy="24240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algn="just">
              <a:lnSpc>
                <a:spcPct val="150000"/>
              </a:lnSpc>
              <a:spcBef>
                <a:spcPts val="0"/>
              </a:spcBef>
              <a:spcAft>
                <a:spcPts val="800"/>
              </a:spcAft>
            </a:pPr>
            <a:r>
              <a:rPr lang="bn-BD" sz="2400" dirty="0" smtClean="0">
                <a:solidFill>
                  <a:srgbClr val="000000"/>
                </a:solidFill>
                <a:latin typeface="Calibri" panose="020F0502020204030204" pitchFamily="34" charset="0"/>
                <a:ea typeface="Times New Roman" panose="02020603050405020304" pitchFamily="18" charset="0"/>
                <a:cs typeface="Kalpurush" panose="02000600000000000000" pitchFamily="2" charset="0"/>
              </a:rPr>
              <a:t>প্রকল্পের মাধ্যমে দরিদ্র কৃষক বেশি উপকৃত হবে।</a:t>
            </a:r>
          </a:p>
          <a:p>
            <a:pPr marL="0" algn="just">
              <a:lnSpc>
                <a:spcPct val="150000"/>
              </a:lnSpc>
              <a:spcBef>
                <a:spcPts val="0"/>
              </a:spcBef>
              <a:spcAft>
                <a:spcPts val="800"/>
              </a:spcAft>
            </a:pPr>
            <a:r>
              <a:rPr lang="bn-BD" sz="2400" dirty="0" smtClean="0">
                <a:solidFill>
                  <a:srgbClr val="000000"/>
                </a:solidFill>
                <a:latin typeface="Calibri" panose="020F0502020204030204" pitchFamily="34" charset="0"/>
                <a:ea typeface="Calibri" panose="020F0502020204030204" pitchFamily="34" charset="0"/>
                <a:cs typeface="Kalpurush" panose="02000600000000000000" pitchFamily="2" charset="0"/>
              </a:rPr>
              <a:t>এটি এমন একটি প্লাটফর্ম যেখানে ধনী গরিব সকলেই সমান সুবিধা ভোগ করবেন।</a:t>
            </a:r>
          </a:p>
        </p:txBody>
      </p:sp>
    </p:spTree>
    <p:extLst>
      <p:ext uri="{BB962C8B-B14F-4D97-AF65-F5344CB8AC3E}">
        <p14:creationId xmlns:p14="http://schemas.microsoft.com/office/powerpoint/2010/main" val="1941863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2019" y="608478"/>
            <a:ext cx="10414365" cy="745586"/>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a:latin typeface="Kalpurush" panose="02000600000000000000" pitchFamily="2" charset="0"/>
                <a:cs typeface="Kalpurush" panose="02000600000000000000" pitchFamily="2" charset="0"/>
              </a:rPr>
              <a:t>সুবিধা বঞ্চিত নারীদের কিভাবে কাজে </a:t>
            </a:r>
            <a:r>
              <a:rPr lang="bn-BD" sz="3200" b="1" dirty="0" smtClean="0">
                <a:latin typeface="Kalpurush" panose="02000600000000000000" pitchFamily="2" charset="0"/>
                <a:cs typeface="Kalpurush" panose="02000600000000000000" pitchFamily="2" charset="0"/>
              </a:rPr>
              <a:t>আসবে?</a:t>
            </a:r>
            <a:endParaRPr lang="en-US" sz="3200" b="1" dirty="0">
              <a:latin typeface="Kalpurush" panose="02000600000000000000" pitchFamily="2" charset="0"/>
              <a:cs typeface="Kalpurush" panose="02000600000000000000" pitchFamily="2" charset="0"/>
            </a:endParaRPr>
          </a:p>
        </p:txBody>
      </p:sp>
      <p:sp>
        <p:nvSpPr>
          <p:cNvPr id="7" name="Content Placeholder 2"/>
          <p:cNvSpPr txBox="1">
            <a:spLocks/>
          </p:cNvSpPr>
          <p:nvPr/>
        </p:nvSpPr>
        <p:spPr>
          <a:xfrm>
            <a:off x="4700790" y="1676904"/>
            <a:ext cx="6430280" cy="459936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algn="just">
              <a:lnSpc>
                <a:spcPct val="170000"/>
              </a:lnSpc>
              <a:spcBef>
                <a:spcPts val="0"/>
              </a:spcBef>
              <a:spcAft>
                <a:spcPts val="800"/>
              </a:spcAft>
            </a:pPr>
            <a:r>
              <a:rPr lang="bn-BD" sz="2400" dirty="0">
                <a:solidFill>
                  <a:srgbClr val="000000"/>
                </a:solidFill>
                <a:latin typeface="Calibri" panose="020F0502020204030204" pitchFamily="34" charset="0"/>
                <a:ea typeface="Times New Roman" panose="02020603050405020304" pitchFamily="18" charset="0"/>
                <a:cs typeface="Kalpurush" panose="02000600000000000000" pitchFamily="2" charset="0"/>
              </a:rPr>
              <a:t>প্রকল্পে </a:t>
            </a:r>
            <a:r>
              <a:rPr lang="bn-BD" sz="2400" dirty="0" smtClean="0">
                <a:solidFill>
                  <a:srgbClr val="000000"/>
                </a:solidFill>
                <a:latin typeface="Calibri" panose="020F0502020204030204" pitchFamily="34" charset="0"/>
                <a:ea typeface="Times New Roman" panose="02020603050405020304" pitchFamily="18" charset="0"/>
                <a:cs typeface="Kalpurush" panose="02000600000000000000" pitchFamily="2" charset="0"/>
              </a:rPr>
              <a:t>সুবিধাবঞ্চিত নারীরাও </a:t>
            </a:r>
            <a:r>
              <a:rPr lang="bn-BD" sz="2400" dirty="0">
                <a:solidFill>
                  <a:srgbClr val="000000"/>
                </a:solidFill>
                <a:latin typeface="Calibri" panose="020F0502020204030204" pitchFamily="34" charset="0"/>
                <a:ea typeface="Times New Roman" panose="02020603050405020304" pitchFamily="18" charset="0"/>
                <a:cs typeface="Kalpurush" panose="02000600000000000000" pitchFamily="2" charset="0"/>
              </a:rPr>
              <a:t>সমানভাবে উপকৃত হবে। </a:t>
            </a:r>
            <a:endParaRPr lang="bn-BD" sz="2400" dirty="0" smtClean="0">
              <a:solidFill>
                <a:srgbClr val="000000"/>
              </a:solidFill>
              <a:latin typeface="Calibri" panose="020F0502020204030204" pitchFamily="34" charset="0"/>
              <a:ea typeface="Times New Roman" panose="02020603050405020304" pitchFamily="18" charset="0"/>
              <a:cs typeface="Kalpurush" panose="02000600000000000000" pitchFamily="2" charset="0"/>
            </a:endParaRPr>
          </a:p>
          <a:p>
            <a:pPr marL="0" marR="0" algn="just">
              <a:lnSpc>
                <a:spcPct val="170000"/>
              </a:lnSpc>
              <a:spcBef>
                <a:spcPts val="0"/>
              </a:spcBef>
              <a:spcAft>
                <a:spcPts val="800"/>
              </a:spcAft>
            </a:pPr>
            <a:r>
              <a:rPr lang="bn-BD" sz="2400" dirty="0" smtClean="0">
                <a:solidFill>
                  <a:srgbClr val="000000"/>
                </a:solidFill>
                <a:latin typeface="Calibri" panose="020F0502020204030204" pitchFamily="34" charset="0"/>
                <a:ea typeface="Times New Roman" panose="02020603050405020304" pitchFamily="18" charset="0"/>
                <a:cs typeface="Kalpurush" panose="02000600000000000000" pitchFamily="2" charset="0"/>
              </a:rPr>
              <a:t>কেননা অনেক সুবিধাবঞ্চিত </a:t>
            </a:r>
            <a:r>
              <a:rPr lang="bn-BD" sz="2400" dirty="0">
                <a:solidFill>
                  <a:srgbClr val="000000"/>
                </a:solidFill>
                <a:latin typeface="Calibri" panose="020F0502020204030204" pitchFamily="34" charset="0"/>
                <a:ea typeface="Times New Roman" panose="02020603050405020304" pitchFamily="18" charset="0"/>
                <a:cs typeface="Kalpurush" panose="02000600000000000000" pitchFamily="2" charset="0"/>
              </a:rPr>
              <a:t>নারীরাই আছেন </a:t>
            </a:r>
            <a:r>
              <a:rPr lang="bn-BD" sz="2400" dirty="0" smtClean="0">
                <a:solidFill>
                  <a:srgbClr val="000000"/>
                </a:solidFill>
                <a:latin typeface="Calibri" panose="020F0502020204030204" pitchFamily="34" charset="0"/>
                <a:ea typeface="Times New Roman" panose="02020603050405020304" pitchFamily="18" charset="0"/>
                <a:cs typeface="Kalpurush" panose="02000600000000000000" pitchFamily="2" charset="0"/>
              </a:rPr>
              <a:t>যারা ছোট পরিসরে </a:t>
            </a:r>
            <a:r>
              <a:rPr lang="bn-BD" sz="2400" dirty="0">
                <a:solidFill>
                  <a:srgbClr val="000000"/>
                </a:solidFill>
                <a:latin typeface="Calibri" panose="020F0502020204030204" pitchFamily="34" charset="0"/>
                <a:ea typeface="Times New Roman" panose="02020603050405020304" pitchFamily="18" charset="0"/>
                <a:cs typeface="Kalpurush" panose="02000600000000000000" pitchFamily="2" charset="0"/>
              </a:rPr>
              <a:t>কৃষিকাজ </a:t>
            </a:r>
            <a:r>
              <a:rPr lang="bn-BD" sz="2400" dirty="0" smtClean="0">
                <a:solidFill>
                  <a:srgbClr val="000000"/>
                </a:solidFill>
                <a:latin typeface="Calibri" panose="020F0502020204030204" pitchFamily="34" charset="0"/>
                <a:ea typeface="Times New Roman" panose="02020603050405020304" pitchFamily="18" charset="0"/>
                <a:cs typeface="Kalpurush" panose="02000600000000000000" pitchFamily="2" charset="0"/>
              </a:rPr>
              <a:t>করে সাবলম্বী হওয়ার চেষ্টা করেন। কিন্তু </a:t>
            </a:r>
            <a:r>
              <a:rPr lang="bn-BD" sz="2400" dirty="0">
                <a:solidFill>
                  <a:srgbClr val="000000"/>
                </a:solidFill>
                <a:latin typeface="Calibri" panose="020F0502020204030204" pitchFamily="34" charset="0"/>
                <a:ea typeface="Times New Roman" panose="02020603050405020304" pitchFamily="18" charset="0"/>
                <a:cs typeface="Kalpurush" panose="02000600000000000000" pitchFamily="2" charset="0"/>
              </a:rPr>
              <a:t>আকাঙ্ক্ষা থাকলেও উপযুক্ত </a:t>
            </a:r>
            <a:r>
              <a:rPr lang="bn-BD" sz="2400" dirty="0" smtClean="0">
                <a:solidFill>
                  <a:srgbClr val="000000"/>
                </a:solidFill>
                <a:latin typeface="Calibri" panose="020F0502020204030204" pitchFamily="34" charset="0"/>
                <a:ea typeface="Times New Roman" panose="02020603050405020304" pitchFamily="18" charset="0"/>
                <a:cs typeface="Kalpurush" panose="02000600000000000000" pitchFamily="2" charset="0"/>
              </a:rPr>
              <a:t>প্লাটফর্মের </a:t>
            </a:r>
            <a:r>
              <a:rPr lang="bn-BD" sz="2400" dirty="0">
                <a:solidFill>
                  <a:srgbClr val="000000"/>
                </a:solidFill>
                <a:latin typeface="Calibri" panose="020F0502020204030204" pitchFamily="34" charset="0"/>
                <a:ea typeface="Times New Roman" panose="02020603050405020304" pitchFamily="18" charset="0"/>
                <a:cs typeface="Kalpurush" panose="02000600000000000000" pitchFamily="2" charset="0"/>
              </a:rPr>
              <a:t>অভাবে (আমদানীকারক বা বড় </a:t>
            </a:r>
            <a:r>
              <a:rPr lang="bn-BD" sz="2400" dirty="0" smtClean="0">
                <a:solidFill>
                  <a:srgbClr val="000000"/>
                </a:solidFill>
                <a:latin typeface="Calibri" panose="020F0502020204030204" pitchFamily="34" charset="0"/>
                <a:ea typeface="Times New Roman" panose="02020603050405020304" pitchFamily="18" charset="0"/>
                <a:cs typeface="Kalpurush" panose="02000600000000000000" pitchFamily="2" charset="0"/>
              </a:rPr>
              <a:t>ব্যবসায়ীদের সাথে বা সঠিক ক্রেতার সাথে যোগাযোগ) তাদের বড় হওয়ার স্বপ্ন পূরন হয়না।</a:t>
            </a:r>
          </a:p>
          <a:p>
            <a:pPr marL="0" marR="0" algn="just">
              <a:lnSpc>
                <a:spcPct val="170000"/>
              </a:lnSpc>
              <a:spcBef>
                <a:spcPts val="0"/>
              </a:spcBef>
              <a:spcAft>
                <a:spcPts val="800"/>
              </a:spcAft>
            </a:pPr>
            <a:r>
              <a:rPr lang="bn-BD" sz="2400" dirty="0" smtClean="0">
                <a:solidFill>
                  <a:srgbClr val="000000"/>
                </a:solidFill>
                <a:latin typeface="Calibri" panose="020F0502020204030204" pitchFamily="34" charset="0"/>
                <a:ea typeface="Times New Roman" panose="02020603050405020304" pitchFamily="18" charset="0"/>
                <a:cs typeface="Kalpurush" panose="02000600000000000000" pitchFamily="2" charset="0"/>
              </a:rPr>
              <a:t>এই </a:t>
            </a:r>
            <a:r>
              <a:rPr lang="bn-BD" sz="2400" dirty="0">
                <a:solidFill>
                  <a:srgbClr val="000000"/>
                </a:solidFill>
                <a:latin typeface="Calibri" panose="020F0502020204030204" pitchFamily="34" charset="0"/>
                <a:ea typeface="Times New Roman" panose="02020603050405020304" pitchFamily="18" charset="0"/>
                <a:cs typeface="Kalpurush" panose="02000600000000000000" pitchFamily="2" charset="0"/>
              </a:rPr>
              <a:t>প্রকল্পের মাধ্যমে খুব অল্প পুজিতে তারা নিজেদের একটি আদর্শ কৃষি প্রোফাইল তৈরি করার সুযোগ পাবেন এবং তার </a:t>
            </a:r>
            <a:r>
              <a:rPr lang="bn-BD" sz="2400" dirty="0" smtClean="0">
                <a:solidFill>
                  <a:srgbClr val="000000"/>
                </a:solidFill>
                <a:latin typeface="Calibri" panose="020F0502020204030204" pitchFamily="34" charset="0"/>
                <a:ea typeface="Times New Roman" panose="02020603050405020304" pitchFamily="18" charset="0"/>
                <a:cs typeface="Kalpurush" panose="02000600000000000000" pitchFamily="2" charset="0"/>
              </a:rPr>
              <a:t>মাধ্যমে বাজার যাওয়া ছাড়াই পণ্য বিক্রি করতে পারবেন। এতে মুনাফা বেশি হবে</a:t>
            </a:r>
            <a:endParaRPr lang="en-US" sz="2400" dirty="0">
              <a:latin typeface="Calibri" panose="020F0502020204030204" pitchFamily="34" charset="0"/>
              <a:ea typeface="Calibri" panose="020F0502020204030204" pitchFamily="34" charset="0"/>
              <a:cs typeface="Vrinda" panose="01010600010101010101" pitchFamily="2" charset="0"/>
            </a:endParaRPr>
          </a:p>
          <a:p>
            <a:pPr marL="0" algn="just">
              <a:lnSpc>
                <a:spcPct val="170000"/>
              </a:lnSpc>
              <a:spcBef>
                <a:spcPts val="0"/>
              </a:spcBef>
              <a:spcAft>
                <a:spcPts val="800"/>
              </a:spcAft>
            </a:pPr>
            <a:endParaRPr lang="bn-BD" sz="2400" dirty="0" smtClean="0">
              <a:solidFill>
                <a:srgbClr val="000000"/>
              </a:solidFill>
              <a:latin typeface="Calibri" panose="020F0502020204030204" pitchFamily="34" charset="0"/>
              <a:ea typeface="Calibri" panose="020F0502020204030204" pitchFamily="34" charset="0"/>
              <a:cs typeface="Kalpurush" panose="02000600000000000000" pitchFamily="2"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2019" y="1676904"/>
            <a:ext cx="3619500" cy="219075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19" y="3867654"/>
            <a:ext cx="3619500" cy="2408613"/>
          </a:xfrm>
          <a:prstGeom prst="rect">
            <a:avLst/>
          </a:prstGeom>
        </p:spPr>
      </p:pic>
    </p:spTree>
    <p:extLst>
      <p:ext uri="{BB962C8B-B14F-4D97-AF65-F5344CB8AC3E}">
        <p14:creationId xmlns:p14="http://schemas.microsoft.com/office/powerpoint/2010/main" val="2911923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012873" y="476574"/>
            <a:ext cx="10414365" cy="829996"/>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smtClean="0">
                <a:latin typeface="Kalpurush" panose="02000600000000000000" pitchFamily="2" charset="0"/>
                <a:cs typeface="Kalpurush" panose="02000600000000000000" pitchFamily="2" charset="0"/>
              </a:rPr>
              <a:t>কাজের সময়সূচী </a:t>
            </a:r>
            <a:endParaRPr lang="en-US" sz="3200" b="1" dirty="0">
              <a:latin typeface="Kalpurush" panose="02000600000000000000" pitchFamily="2" charset="0"/>
              <a:cs typeface="Kalpurush" panose="02000600000000000000" pitchFamily="2"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76219420"/>
              </p:ext>
            </p:extLst>
          </p:nvPr>
        </p:nvGraphicFramePr>
        <p:xfrm>
          <a:off x="1012824" y="1652339"/>
          <a:ext cx="10569571" cy="4623049"/>
        </p:xfrm>
        <a:graphic>
          <a:graphicData uri="http://schemas.openxmlformats.org/drawingml/2006/table">
            <a:tbl>
              <a:tblPr firstRow="1" bandRow="1">
                <a:tableStyleId>{5C22544A-7EE6-4342-B048-85BDC9FD1C3A}</a:tableStyleId>
              </a:tblPr>
              <a:tblGrid>
                <a:gridCol w="671082"/>
                <a:gridCol w="4497343"/>
                <a:gridCol w="450095"/>
                <a:gridCol w="450096"/>
                <a:gridCol w="450096"/>
                <a:gridCol w="450095"/>
                <a:gridCol w="450095"/>
                <a:gridCol w="450096"/>
                <a:gridCol w="450096"/>
                <a:gridCol w="450095"/>
                <a:gridCol w="450095"/>
                <a:gridCol w="450096"/>
                <a:gridCol w="450096"/>
                <a:gridCol w="450095"/>
              </a:tblGrid>
              <a:tr h="513672">
                <a:tc rowSpan="2">
                  <a:txBody>
                    <a:bodyPr/>
                    <a:lstStyle/>
                    <a:p>
                      <a:pPr algn="ctr"/>
                      <a:endParaRPr lang="bn-BD" sz="2400" dirty="0" smtClean="0">
                        <a:solidFill>
                          <a:schemeClr val="tx1"/>
                        </a:solidFill>
                        <a:latin typeface="Kalpurush" panose="02000600000000000000" pitchFamily="2" charset="0"/>
                        <a:cs typeface="Kalpurush" panose="02000600000000000000" pitchFamily="2" charset="0"/>
                      </a:endParaRPr>
                    </a:p>
                    <a:p>
                      <a:pPr algn="ctr"/>
                      <a:r>
                        <a:rPr lang="bn-BD" sz="2400" dirty="0" smtClean="0">
                          <a:solidFill>
                            <a:schemeClr val="tx1"/>
                          </a:solidFill>
                          <a:latin typeface="Kalpurush" panose="02000600000000000000" pitchFamily="2" charset="0"/>
                          <a:cs typeface="Kalpurush" panose="02000600000000000000" pitchFamily="2" charset="0"/>
                        </a:rPr>
                        <a:t>ক্রম</a:t>
                      </a:r>
                      <a:endParaRPr lang="en-US" sz="24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rowSpan="2">
                  <a:txBody>
                    <a:bodyPr/>
                    <a:lstStyle/>
                    <a:p>
                      <a:pPr algn="ctr"/>
                      <a:endParaRPr lang="bn-BD" sz="2400" dirty="0" smtClean="0">
                        <a:solidFill>
                          <a:schemeClr val="tx1"/>
                        </a:solidFill>
                        <a:latin typeface="Kalpurush" panose="02000600000000000000" pitchFamily="2" charset="0"/>
                        <a:cs typeface="Kalpurush" panose="02000600000000000000" pitchFamily="2" charset="0"/>
                      </a:endParaRPr>
                    </a:p>
                    <a:p>
                      <a:pPr algn="ctr"/>
                      <a:r>
                        <a:rPr lang="bn-BD" sz="2400" dirty="0" smtClean="0">
                          <a:solidFill>
                            <a:schemeClr val="tx1"/>
                          </a:solidFill>
                          <a:latin typeface="Kalpurush" panose="02000600000000000000" pitchFamily="2" charset="0"/>
                          <a:cs typeface="Kalpurush" panose="02000600000000000000" pitchFamily="2" charset="0"/>
                        </a:rPr>
                        <a:t>কার্যক্রম</a:t>
                      </a:r>
                      <a:endParaRPr lang="en-US" sz="24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gridSpan="12">
                  <a:txBody>
                    <a:bodyPr/>
                    <a:lstStyle/>
                    <a:p>
                      <a:pPr algn="ctr"/>
                      <a:r>
                        <a:rPr lang="bn-BD" sz="2400" dirty="0" smtClean="0">
                          <a:solidFill>
                            <a:schemeClr val="tx1"/>
                          </a:solidFill>
                          <a:latin typeface="Kalpurush" panose="02000600000000000000" pitchFamily="2" charset="0"/>
                          <a:cs typeface="Kalpurush" panose="02000600000000000000" pitchFamily="2" charset="0"/>
                        </a:rPr>
                        <a:t>সময়কাল (মাস)</a:t>
                      </a:r>
                      <a:endParaRPr lang="en-US" sz="24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0937">
                <a:tc vMerge="1">
                  <a:txBody>
                    <a:bodyPr/>
                    <a:lstStyle/>
                    <a:p>
                      <a:endParaRPr lang="en-US"/>
                    </a:p>
                  </a:txBody>
                  <a:tcPr/>
                </a:tc>
                <a:tc vMerge="1">
                  <a:txBody>
                    <a:bodyPr/>
                    <a:lstStyle/>
                    <a:p>
                      <a:endParaRPr lang="en-US"/>
                    </a:p>
                  </a:txBody>
                  <a:tcPr/>
                </a:tc>
                <a:tc>
                  <a:txBody>
                    <a:bodyPr/>
                    <a:lstStyle/>
                    <a:p>
                      <a:r>
                        <a:rPr lang="bn-BD" sz="1800" dirty="0" smtClean="0">
                          <a:solidFill>
                            <a:schemeClr val="tx1"/>
                          </a:solidFill>
                          <a:latin typeface="Kalpurush" panose="02000600000000000000" pitchFamily="2" charset="0"/>
                          <a:cs typeface="Kalpurush" panose="02000600000000000000" pitchFamily="2" charset="0"/>
                        </a:rPr>
                        <a:t>১</a:t>
                      </a:r>
                      <a:endParaRPr lang="en-US" sz="18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a:txBody>
                    <a:bodyPr/>
                    <a:lstStyle/>
                    <a:p>
                      <a:r>
                        <a:rPr lang="bn-BD" sz="1800" dirty="0" smtClean="0">
                          <a:solidFill>
                            <a:schemeClr val="tx1"/>
                          </a:solidFill>
                          <a:latin typeface="Kalpurush" panose="02000600000000000000" pitchFamily="2" charset="0"/>
                          <a:cs typeface="Kalpurush" panose="02000600000000000000" pitchFamily="2" charset="0"/>
                        </a:rPr>
                        <a:t>২</a:t>
                      </a:r>
                      <a:endParaRPr lang="en-US" sz="18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a:txBody>
                    <a:bodyPr/>
                    <a:lstStyle/>
                    <a:p>
                      <a:r>
                        <a:rPr lang="bn-BD" sz="1800" dirty="0" smtClean="0">
                          <a:solidFill>
                            <a:schemeClr val="tx1"/>
                          </a:solidFill>
                          <a:latin typeface="Kalpurush" panose="02000600000000000000" pitchFamily="2" charset="0"/>
                          <a:cs typeface="Kalpurush" panose="02000600000000000000" pitchFamily="2" charset="0"/>
                        </a:rPr>
                        <a:t>৩</a:t>
                      </a:r>
                      <a:endParaRPr lang="en-US" sz="18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a:txBody>
                    <a:bodyPr/>
                    <a:lstStyle/>
                    <a:p>
                      <a:r>
                        <a:rPr lang="bn-BD" sz="1800" dirty="0" smtClean="0">
                          <a:solidFill>
                            <a:schemeClr val="tx1"/>
                          </a:solidFill>
                          <a:latin typeface="Kalpurush" panose="02000600000000000000" pitchFamily="2" charset="0"/>
                          <a:cs typeface="Kalpurush" panose="02000600000000000000" pitchFamily="2" charset="0"/>
                        </a:rPr>
                        <a:t>৪</a:t>
                      </a:r>
                      <a:endParaRPr lang="en-US" sz="18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a:txBody>
                    <a:bodyPr/>
                    <a:lstStyle/>
                    <a:p>
                      <a:r>
                        <a:rPr lang="bn-BD" sz="1800" dirty="0" smtClean="0">
                          <a:solidFill>
                            <a:schemeClr val="tx1"/>
                          </a:solidFill>
                          <a:latin typeface="Kalpurush" panose="02000600000000000000" pitchFamily="2" charset="0"/>
                          <a:cs typeface="Kalpurush" panose="02000600000000000000" pitchFamily="2" charset="0"/>
                        </a:rPr>
                        <a:t>৫</a:t>
                      </a:r>
                      <a:endParaRPr lang="en-US" sz="18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a:txBody>
                    <a:bodyPr/>
                    <a:lstStyle/>
                    <a:p>
                      <a:r>
                        <a:rPr lang="bn-BD" sz="1800" dirty="0" smtClean="0">
                          <a:solidFill>
                            <a:schemeClr val="tx1"/>
                          </a:solidFill>
                          <a:latin typeface="Kalpurush" panose="02000600000000000000" pitchFamily="2" charset="0"/>
                          <a:cs typeface="Kalpurush" panose="02000600000000000000" pitchFamily="2" charset="0"/>
                        </a:rPr>
                        <a:t>৬</a:t>
                      </a:r>
                      <a:endParaRPr lang="en-US" sz="18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a:txBody>
                    <a:bodyPr/>
                    <a:lstStyle/>
                    <a:p>
                      <a:r>
                        <a:rPr lang="bn-BD" sz="1800" dirty="0" smtClean="0">
                          <a:solidFill>
                            <a:schemeClr val="tx1"/>
                          </a:solidFill>
                          <a:latin typeface="Kalpurush" panose="02000600000000000000" pitchFamily="2" charset="0"/>
                          <a:cs typeface="Kalpurush" panose="02000600000000000000" pitchFamily="2" charset="0"/>
                        </a:rPr>
                        <a:t>৭</a:t>
                      </a:r>
                      <a:endParaRPr lang="en-US" sz="18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a:txBody>
                    <a:bodyPr/>
                    <a:lstStyle/>
                    <a:p>
                      <a:r>
                        <a:rPr lang="bn-BD" sz="1800" dirty="0" smtClean="0">
                          <a:solidFill>
                            <a:schemeClr val="tx1"/>
                          </a:solidFill>
                          <a:latin typeface="Kalpurush" panose="02000600000000000000" pitchFamily="2" charset="0"/>
                          <a:cs typeface="Kalpurush" panose="02000600000000000000" pitchFamily="2" charset="0"/>
                        </a:rPr>
                        <a:t>৮</a:t>
                      </a:r>
                      <a:endParaRPr lang="en-US" sz="18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a:txBody>
                    <a:bodyPr/>
                    <a:lstStyle/>
                    <a:p>
                      <a:r>
                        <a:rPr lang="bn-BD" sz="1800" dirty="0" smtClean="0">
                          <a:solidFill>
                            <a:schemeClr val="tx1"/>
                          </a:solidFill>
                          <a:latin typeface="Kalpurush" panose="02000600000000000000" pitchFamily="2" charset="0"/>
                          <a:cs typeface="Kalpurush" panose="02000600000000000000" pitchFamily="2" charset="0"/>
                        </a:rPr>
                        <a:t>৯</a:t>
                      </a:r>
                      <a:endParaRPr lang="en-US" sz="18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a:txBody>
                    <a:bodyPr/>
                    <a:lstStyle/>
                    <a:p>
                      <a:r>
                        <a:rPr lang="bn-BD" sz="1800" dirty="0" smtClean="0">
                          <a:solidFill>
                            <a:schemeClr val="tx1"/>
                          </a:solidFill>
                          <a:latin typeface="Kalpurush" panose="02000600000000000000" pitchFamily="2" charset="0"/>
                          <a:cs typeface="Kalpurush" panose="02000600000000000000" pitchFamily="2" charset="0"/>
                        </a:rPr>
                        <a:t>১০</a:t>
                      </a:r>
                      <a:endParaRPr lang="en-US" sz="18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a:txBody>
                    <a:bodyPr/>
                    <a:lstStyle/>
                    <a:p>
                      <a:r>
                        <a:rPr lang="bn-BD" sz="1800" dirty="0" smtClean="0">
                          <a:solidFill>
                            <a:schemeClr val="tx1"/>
                          </a:solidFill>
                          <a:latin typeface="Kalpurush" panose="02000600000000000000" pitchFamily="2" charset="0"/>
                          <a:cs typeface="Kalpurush" panose="02000600000000000000" pitchFamily="2" charset="0"/>
                        </a:rPr>
                        <a:t>১১</a:t>
                      </a:r>
                      <a:endParaRPr lang="en-US" sz="18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c>
                  <a:txBody>
                    <a:bodyPr/>
                    <a:lstStyle/>
                    <a:p>
                      <a:r>
                        <a:rPr lang="bn-BD" sz="1800" dirty="0" smtClean="0">
                          <a:solidFill>
                            <a:schemeClr val="tx1"/>
                          </a:solidFill>
                          <a:latin typeface="Kalpurush" panose="02000600000000000000" pitchFamily="2" charset="0"/>
                          <a:cs typeface="Kalpurush" panose="02000600000000000000" pitchFamily="2" charset="0"/>
                        </a:rPr>
                        <a:t>১২</a:t>
                      </a:r>
                      <a:endParaRPr lang="en-US" sz="1800" dirty="0">
                        <a:solidFill>
                          <a:schemeClr val="tx1"/>
                        </a:solidFill>
                        <a:latin typeface="Kalpurush" panose="02000600000000000000" pitchFamily="2" charset="0"/>
                        <a:cs typeface="Kalpurush" panose="02000600000000000000" pitchFamily="2" charset="0"/>
                      </a:endParaRPr>
                    </a:p>
                  </a:txBody>
                  <a:tcPr>
                    <a:solidFill>
                      <a:schemeClr val="accent2">
                        <a:lumMod val="40000"/>
                        <a:lumOff val="60000"/>
                      </a:schemeClr>
                    </a:solidFill>
                  </a:tcPr>
                </a:tc>
              </a:tr>
              <a:tr h="924610">
                <a:tc>
                  <a:txBody>
                    <a:bodyPr/>
                    <a:lstStyle/>
                    <a:p>
                      <a:r>
                        <a:rPr lang="bn-BD" sz="2400" dirty="0" smtClean="0">
                          <a:latin typeface="Kalpurush" panose="02000600000000000000" pitchFamily="2" charset="0"/>
                          <a:cs typeface="Kalpurush" panose="02000600000000000000" pitchFamily="2" charset="0"/>
                        </a:rPr>
                        <a:t>১.</a:t>
                      </a:r>
                      <a:endParaRPr lang="en-US" sz="2400" dirty="0">
                        <a:latin typeface="Kalpurush" panose="02000600000000000000" pitchFamily="2" charset="0"/>
                        <a:cs typeface="Kalpurush" panose="02000600000000000000" pitchFamily="2" charset="0"/>
                      </a:endParaRPr>
                    </a:p>
                  </a:txBody>
                  <a:tcPr/>
                </a:tc>
                <a:tc>
                  <a:txBody>
                    <a:bodyPr/>
                    <a:lstStyle/>
                    <a:p>
                      <a:r>
                        <a:rPr lang="bn-BD" sz="2400" dirty="0" smtClean="0">
                          <a:effectLst/>
                          <a:latin typeface="Kalpurush" panose="02000600000000000000" pitchFamily="2" charset="0"/>
                          <a:ea typeface="Times New Roman" panose="02020603050405020304" pitchFamily="18" charset="0"/>
                          <a:cs typeface="Kalpurush" panose="02000600000000000000" pitchFamily="2" charset="0"/>
                        </a:rPr>
                        <a:t>কৃষক ও জনসাধারনের জন্য ওয়েব পোর্টাল তৈরি করা</a:t>
                      </a:r>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solidFill>
                      <a:schemeClr val="accent2"/>
                    </a:solidFill>
                  </a:tcPr>
                </a:tc>
                <a:tc>
                  <a:txBody>
                    <a:bodyPr/>
                    <a:lstStyle/>
                    <a:p>
                      <a:endParaRPr lang="en-US" sz="2400" dirty="0">
                        <a:latin typeface="Kalpurush" panose="02000600000000000000" pitchFamily="2" charset="0"/>
                        <a:cs typeface="Kalpurush" panose="02000600000000000000" pitchFamily="2" charset="0"/>
                      </a:endParaRPr>
                    </a:p>
                  </a:txBody>
                  <a:tcPr>
                    <a:solidFill>
                      <a:schemeClr val="accent2"/>
                    </a:solidFill>
                  </a:tcPr>
                </a:tc>
                <a:tc>
                  <a:txBody>
                    <a:bodyPr/>
                    <a:lstStyle/>
                    <a:p>
                      <a:endParaRPr lang="en-US" sz="2400" dirty="0">
                        <a:latin typeface="Kalpurush" panose="02000600000000000000" pitchFamily="2" charset="0"/>
                        <a:cs typeface="Kalpurush" panose="02000600000000000000" pitchFamily="2" charset="0"/>
                      </a:endParaRPr>
                    </a:p>
                  </a:txBody>
                  <a:tcPr>
                    <a:solidFill>
                      <a:srgbClr val="54A021"/>
                    </a:solidFill>
                  </a:tcPr>
                </a:tc>
                <a:tc>
                  <a:txBody>
                    <a:bodyPr/>
                    <a:lstStyle/>
                    <a:p>
                      <a:endParaRPr lang="en-US" sz="2400" dirty="0">
                        <a:latin typeface="Kalpurush" panose="02000600000000000000" pitchFamily="2" charset="0"/>
                        <a:cs typeface="Kalpurush" panose="02000600000000000000" pitchFamily="2" charset="0"/>
                      </a:endParaRPr>
                    </a:p>
                  </a:txBody>
                  <a:tcPr>
                    <a:solidFill>
                      <a:srgbClr val="54A021"/>
                    </a:solidFill>
                  </a:tcPr>
                </a:tc>
                <a:tc>
                  <a:txBody>
                    <a:bodyPr/>
                    <a:lstStyle/>
                    <a:p>
                      <a:endParaRPr lang="en-US" sz="2400" dirty="0">
                        <a:latin typeface="Kalpurush" panose="02000600000000000000" pitchFamily="2" charset="0"/>
                        <a:cs typeface="Kalpurush" panose="02000600000000000000" pitchFamily="2" charset="0"/>
                      </a:endParaRPr>
                    </a:p>
                  </a:txBody>
                  <a:tcPr>
                    <a:solidFill>
                      <a:srgbClr val="54A021"/>
                    </a:solidFill>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r>
              <a:tr h="924610">
                <a:tc>
                  <a:txBody>
                    <a:bodyPr/>
                    <a:lstStyle/>
                    <a:p>
                      <a:r>
                        <a:rPr lang="bn-BD" sz="2400" dirty="0" smtClean="0">
                          <a:latin typeface="Kalpurush" panose="02000600000000000000" pitchFamily="2" charset="0"/>
                          <a:cs typeface="Kalpurush" panose="02000600000000000000" pitchFamily="2" charset="0"/>
                        </a:rPr>
                        <a:t>২.</a:t>
                      </a:r>
                      <a:endParaRPr lang="en-US" sz="2400" dirty="0">
                        <a:latin typeface="Kalpurush" panose="02000600000000000000" pitchFamily="2" charset="0"/>
                        <a:cs typeface="Kalpurush" panose="02000600000000000000" pitchFamily="2" charset="0"/>
                      </a:endParaRPr>
                    </a:p>
                  </a:txBody>
                  <a:tcPr/>
                </a:tc>
                <a:tc>
                  <a:txBody>
                    <a:bodyPr/>
                    <a:lstStyle/>
                    <a:p>
                      <a:r>
                        <a:rPr lang="bn-BD" sz="2400" dirty="0" smtClean="0">
                          <a:effectLst/>
                          <a:latin typeface="Kalpurush" panose="02000600000000000000" pitchFamily="2" charset="0"/>
                          <a:ea typeface="Times New Roman" panose="02020603050405020304" pitchFamily="18" charset="0"/>
                          <a:cs typeface="Kalpurush" panose="02000600000000000000" pitchFamily="2" charset="0"/>
                        </a:rPr>
                        <a:t>কৃষক ও জনসাধারনের জন্য এন্ড্রয়েড অ্যাপস তৈরি করা</a:t>
                      </a:r>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solidFill>
                      <a:srgbClr val="DBE9CD"/>
                    </a:solidFill>
                  </a:tcPr>
                </a:tc>
                <a:tc>
                  <a:txBody>
                    <a:bodyPr/>
                    <a:lstStyle/>
                    <a:p>
                      <a:endParaRPr lang="en-US" sz="2400" dirty="0">
                        <a:latin typeface="Kalpurush" panose="02000600000000000000" pitchFamily="2" charset="0"/>
                        <a:cs typeface="Kalpurush" panose="02000600000000000000" pitchFamily="2" charset="0"/>
                      </a:endParaRPr>
                    </a:p>
                  </a:txBody>
                  <a:tcPr>
                    <a:solidFill>
                      <a:srgbClr val="DBE9CD"/>
                    </a:solidFill>
                  </a:tcPr>
                </a:tc>
                <a:tc>
                  <a:txBody>
                    <a:bodyPr/>
                    <a:lstStyle/>
                    <a:p>
                      <a:endParaRPr lang="en-US" sz="2400" dirty="0">
                        <a:latin typeface="Kalpurush" panose="02000600000000000000" pitchFamily="2" charset="0"/>
                        <a:cs typeface="Kalpurush" panose="02000600000000000000" pitchFamily="2" charset="0"/>
                      </a:endParaRPr>
                    </a:p>
                  </a:txBody>
                  <a:tcPr>
                    <a:solidFill>
                      <a:srgbClr val="DBE9CD"/>
                    </a:solidFill>
                  </a:tcPr>
                </a:tc>
                <a:tc>
                  <a:txBody>
                    <a:bodyPr/>
                    <a:lstStyle/>
                    <a:p>
                      <a:endParaRPr lang="en-US" sz="2400" dirty="0">
                        <a:latin typeface="Kalpurush" panose="02000600000000000000" pitchFamily="2" charset="0"/>
                        <a:cs typeface="Kalpurush" panose="02000600000000000000" pitchFamily="2" charset="0"/>
                      </a:endParaRPr>
                    </a:p>
                  </a:txBody>
                  <a:tcPr>
                    <a:solidFill>
                      <a:srgbClr val="DBE9CD"/>
                    </a:solidFill>
                  </a:tcPr>
                </a:tc>
                <a:tc>
                  <a:txBody>
                    <a:bodyPr/>
                    <a:lstStyle/>
                    <a:p>
                      <a:endParaRPr lang="en-US" sz="2400" dirty="0">
                        <a:latin typeface="Kalpurush" panose="02000600000000000000" pitchFamily="2" charset="0"/>
                        <a:cs typeface="Kalpurush" panose="02000600000000000000" pitchFamily="2" charset="0"/>
                      </a:endParaRPr>
                    </a:p>
                  </a:txBody>
                  <a:tcPr>
                    <a:solidFill>
                      <a:srgbClr val="DBE9CD"/>
                    </a:solidFill>
                  </a:tcPr>
                </a:tc>
                <a:tc>
                  <a:txBody>
                    <a:bodyPr/>
                    <a:lstStyle/>
                    <a:p>
                      <a:endParaRPr lang="en-US" sz="2400" dirty="0">
                        <a:latin typeface="Kalpurush" panose="02000600000000000000" pitchFamily="2" charset="0"/>
                        <a:cs typeface="Kalpurush" panose="02000600000000000000" pitchFamily="2" charset="0"/>
                      </a:endParaRPr>
                    </a:p>
                  </a:txBody>
                  <a:tcPr>
                    <a:solidFill>
                      <a:schemeClr val="accent2"/>
                    </a:solidFill>
                  </a:tcPr>
                </a:tc>
                <a:tc>
                  <a:txBody>
                    <a:bodyPr/>
                    <a:lstStyle/>
                    <a:p>
                      <a:endParaRPr lang="en-US" sz="2400" dirty="0">
                        <a:latin typeface="Kalpurush" panose="02000600000000000000" pitchFamily="2" charset="0"/>
                        <a:cs typeface="Kalpurush" panose="02000600000000000000" pitchFamily="2" charset="0"/>
                      </a:endParaRPr>
                    </a:p>
                  </a:txBody>
                  <a:tcPr>
                    <a:solidFill>
                      <a:schemeClr val="accent2"/>
                    </a:solidFill>
                  </a:tcPr>
                </a:tc>
                <a:tc>
                  <a:txBody>
                    <a:bodyPr/>
                    <a:lstStyle/>
                    <a:p>
                      <a:endParaRPr lang="en-US" sz="2400" dirty="0">
                        <a:latin typeface="Kalpurush" panose="02000600000000000000" pitchFamily="2" charset="0"/>
                        <a:cs typeface="Kalpurush" panose="02000600000000000000" pitchFamily="2" charset="0"/>
                      </a:endParaRPr>
                    </a:p>
                  </a:txBody>
                  <a:tcPr>
                    <a:solidFill>
                      <a:schemeClr val="accent2"/>
                    </a:solidFill>
                  </a:tcPr>
                </a:tc>
                <a:tc>
                  <a:txBody>
                    <a:bodyPr/>
                    <a:lstStyle/>
                    <a:p>
                      <a:endParaRPr lang="en-US" sz="2400" dirty="0">
                        <a:latin typeface="Kalpurush" panose="02000600000000000000" pitchFamily="2" charset="0"/>
                        <a:cs typeface="Kalpurush" panose="02000600000000000000" pitchFamily="2" charset="0"/>
                      </a:endParaRPr>
                    </a:p>
                  </a:txBody>
                  <a:tcPr>
                    <a:solidFill>
                      <a:schemeClr val="accent2"/>
                    </a:solidFill>
                  </a:tcPr>
                </a:tc>
                <a:tc>
                  <a:txBody>
                    <a:bodyPr/>
                    <a:lstStyle/>
                    <a:p>
                      <a:endParaRPr lang="en-US" sz="2400" dirty="0">
                        <a:latin typeface="Kalpurush" panose="02000600000000000000" pitchFamily="2" charset="0"/>
                        <a:cs typeface="Kalpurush" panose="02000600000000000000" pitchFamily="2" charset="0"/>
                      </a:endParaRPr>
                    </a:p>
                  </a:txBody>
                  <a:tcPr>
                    <a:solidFill>
                      <a:schemeClr val="accent2"/>
                    </a:solidFill>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r>
              <a:tr h="924610">
                <a:tc>
                  <a:txBody>
                    <a:bodyPr/>
                    <a:lstStyle/>
                    <a:p>
                      <a:r>
                        <a:rPr lang="bn-BD" sz="2400" dirty="0" smtClean="0">
                          <a:latin typeface="Kalpurush" panose="02000600000000000000" pitchFamily="2" charset="0"/>
                          <a:cs typeface="Kalpurush" panose="02000600000000000000" pitchFamily="2" charset="0"/>
                        </a:rPr>
                        <a:t>৩.</a:t>
                      </a:r>
                      <a:endParaRPr lang="en-US" sz="2400" dirty="0">
                        <a:latin typeface="Kalpurush" panose="02000600000000000000" pitchFamily="2" charset="0"/>
                        <a:cs typeface="Kalpurush" panose="02000600000000000000" pitchFamily="2" charset="0"/>
                      </a:endParaRPr>
                    </a:p>
                  </a:txBody>
                  <a:tcPr/>
                </a:tc>
                <a:tc>
                  <a:txBody>
                    <a:bodyPr/>
                    <a:lstStyle/>
                    <a:p>
                      <a:r>
                        <a:rPr lang="bn-BD" sz="2400" dirty="0" smtClean="0">
                          <a:effectLst/>
                          <a:latin typeface="Kalpurush" panose="02000600000000000000" pitchFamily="2" charset="0"/>
                          <a:ea typeface="Times New Roman" panose="02020603050405020304" pitchFamily="18" charset="0"/>
                          <a:cs typeface="Kalpurush" panose="02000600000000000000" pitchFamily="2" charset="0"/>
                        </a:rPr>
                        <a:t>তৈরি কৃত ওয়েব পোর্টালের সাথে সংযোগ স্থাপন করা</a:t>
                      </a:r>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solidFill>
                      <a:srgbClr val="EEF4E8"/>
                    </a:solidFill>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solidFill>
                      <a:schemeClr val="accent2">
                        <a:lumMod val="60000"/>
                        <a:lumOff val="40000"/>
                      </a:schemeClr>
                    </a:solidFill>
                  </a:tcPr>
                </a:tc>
                <a:tc>
                  <a:txBody>
                    <a:bodyPr/>
                    <a:lstStyle/>
                    <a:p>
                      <a:endParaRPr lang="en-US" sz="2400" dirty="0">
                        <a:latin typeface="Kalpurush" panose="02000600000000000000" pitchFamily="2" charset="0"/>
                        <a:cs typeface="Kalpurush" panose="02000600000000000000" pitchFamily="2" charset="0"/>
                      </a:endParaRPr>
                    </a:p>
                  </a:txBody>
                  <a:tcPr>
                    <a:solidFill>
                      <a:srgbClr val="EEF4E8"/>
                    </a:solidFill>
                  </a:tcPr>
                </a:tc>
              </a:tr>
              <a:tr h="924610">
                <a:tc>
                  <a:txBody>
                    <a:bodyPr/>
                    <a:lstStyle/>
                    <a:p>
                      <a:r>
                        <a:rPr lang="bn-BD" sz="2400" dirty="0" smtClean="0">
                          <a:latin typeface="Kalpurush" panose="02000600000000000000" pitchFamily="2" charset="0"/>
                          <a:cs typeface="Kalpurush" panose="02000600000000000000" pitchFamily="2" charset="0"/>
                        </a:rPr>
                        <a:t>৪.</a:t>
                      </a:r>
                      <a:endParaRPr lang="en-US" sz="2400" dirty="0">
                        <a:latin typeface="Kalpurush" panose="02000600000000000000" pitchFamily="2" charset="0"/>
                        <a:cs typeface="Kalpurush" panose="02000600000000000000" pitchFamily="2" charset="0"/>
                      </a:endParaRPr>
                    </a:p>
                  </a:txBody>
                  <a:tcPr/>
                </a:tc>
                <a:tc>
                  <a:txBody>
                    <a:bodyPr/>
                    <a:lstStyle/>
                    <a:p>
                      <a:r>
                        <a:rPr lang="bn-BD" sz="2400" dirty="0" smtClean="0">
                          <a:latin typeface="Kalpurush" panose="02000600000000000000" pitchFamily="2" charset="0"/>
                          <a:cs typeface="Kalpurush" panose="02000600000000000000" pitchFamily="2" charset="0"/>
                        </a:rPr>
                        <a:t>পরীক্ষামূলক সিস্টেম(ওয়েব</a:t>
                      </a:r>
                      <a:r>
                        <a:rPr lang="bn-BD" sz="2400" baseline="0" dirty="0" smtClean="0">
                          <a:latin typeface="Kalpurush" panose="02000600000000000000" pitchFamily="2" charset="0"/>
                          <a:cs typeface="Kalpurush" panose="02000600000000000000" pitchFamily="2" charset="0"/>
                        </a:rPr>
                        <a:t> ও অ্যাপ</a:t>
                      </a:r>
                      <a:r>
                        <a:rPr lang="bn-BD" sz="2400" dirty="0" smtClean="0">
                          <a:latin typeface="Kalpurush" panose="02000600000000000000" pitchFamily="2" charset="0"/>
                          <a:cs typeface="Kalpurush" panose="02000600000000000000" pitchFamily="2" charset="0"/>
                        </a:rPr>
                        <a:t>)</a:t>
                      </a:r>
                      <a:r>
                        <a:rPr lang="bn-BD" sz="2400" baseline="0" dirty="0" smtClean="0">
                          <a:latin typeface="Kalpurush" panose="02000600000000000000" pitchFamily="2" charset="0"/>
                          <a:cs typeface="Kalpurush" panose="02000600000000000000" pitchFamily="2" charset="0"/>
                        </a:rPr>
                        <a:t> চালু করা </a:t>
                      </a:r>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solidFill>
                      <a:srgbClr val="DBE9CD"/>
                    </a:solidFill>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tc>
                <a:tc>
                  <a:txBody>
                    <a:bodyPr/>
                    <a:lstStyle/>
                    <a:p>
                      <a:endParaRPr lang="en-US" sz="2400" dirty="0">
                        <a:latin typeface="Kalpurush" panose="02000600000000000000" pitchFamily="2" charset="0"/>
                        <a:cs typeface="Kalpurush" panose="02000600000000000000" pitchFamily="2" charset="0"/>
                      </a:endParaRPr>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30566876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2018" y="608478"/>
            <a:ext cx="10414365" cy="745586"/>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smtClean="0">
                <a:latin typeface="Kalpurush" panose="02000600000000000000" pitchFamily="2" charset="0"/>
                <a:cs typeface="Kalpurush" panose="02000600000000000000" pitchFamily="2" charset="0"/>
              </a:rPr>
              <a:t>সার সংক্ষেপ</a:t>
            </a:r>
            <a:endParaRPr lang="en-US" sz="3200" b="1" dirty="0">
              <a:latin typeface="Kalpurush" panose="02000600000000000000" pitchFamily="2" charset="0"/>
              <a:cs typeface="Kalpurush" panose="02000600000000000000" pitchFamily="2" charset="0"/>
            </a:endParaRPr>
          </a:p>
        </p:txBody>
      </p:sp>
      <p:sp>
        <p:nvSpPr>
          <p:cNvPr id="7" name="Content Placeholder 2"/>
          <p:cNvSpPr txBox="1">
            <a:spLocks/>
          </p:cNvSpPr>
          <p:nvPr/>
        </p:nvSpPr>
        <p:spPr>
          <a:xfrm>
            <a:off x="4700790" y="1676904"/>
            <a:ext cx="6430280" cy="45993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algn="just">
              <a:lnSpc>
                <a:spcPct val="170000"/>
              </a:lnSpc>
              <a:spcBef>
                <a:spcPts val="0"/>
              </a:spcBef>
              <a:spcAft>
                <a:spcPts val="800"/>
              </a:spcAft>
            </a:pPr>
            <a:endParaRPr lang="bn-BD" sz="2400" dirty="0" smtClean="0">
              <a:solidFill>
                <a:srgbClr val="000000"/>
              </a:solidFill>
              <a:latin typeface="Calibri" panose="020F0502020204030204" pitchFamily="34" charset="0"/>
              <a:ea typeface="Calibri" panose="020F0502020204030204" pitchFamily="34" charset="0"/>
              <a:cs typeface="Kalpurush" panose="02000600000000000000" pitchFamily="2" charset="0"/>
            </a:endParaRPr>
          </a:p>
        </p:txBody>
      </p:sp>
      <p:sp>
        <p:nvSpPr>
          <p:cNvPr id="2" name="Content Placeholder 1"/>
          <p:cNvSpPr>
            <a:spLocks noGrp="1"/>
          </p:cNvSpPr>
          <p:nvPr>
            <p:ph idx="1"/>
          </p:nvPr>
        </p:nvSpPr>
        <p:spPr>
          <a:xfrm>
            <a:off x="892018" y="1584101"/>
            <a:ext cx="10414365" cy="4457261"/>
          </a:xfrm>
        </p:spPr>
        <p:txBody>
          <a:bodyPr>
            <a:normAutofit fontScale="92500" lnSpcReduction="20000"/>
          </a:bodyPr>
          <a:lstStyle/>
          <a:p>
            <a:pPr algn="just">
              <a:lnSpc>
                <a:spcPct val="150000"/>
              </a:lnSpc>
            </a:pPr>
            <a:r>
              <a:rPr lang="as-IN" sz="2400" dirty="0">
                <a:latin typeface="Kalpurush" panose="02000600000000000000" pitchFamily="2" charset="0"/>
                <a:cs typeface="Kalpurush" panose="02000600000000000000" pitchFamily="2" charset="0"/>
              </a:rPr>
              <a:t>বাংলাদেশ কৃষিপ্রধান দেশ। </a:t>
            </a:r>
            <a:r>
              <a:rPr lang="bn-BD" sz="2400" dirty="0" smtClean="0">
                <a:latin typeface="Kalpurush" panose="02000600000000000000" pitchFamily="2" charset="0"/>
                <a:cs typeface="Kalpurush" panose="02000600000000000000" pitchFamily="2" charset="0"/>
              </a:rPr>
              <a:t>যদিও কৃষি থেকে ধীরে ধীরে শিল্প নির্ভর দেশের দিকে এগিয়ে যাচ্ছে, এখনও দেশের ৫০ শতাংশ মানুষের কর্মসংস্থান এই কৃষির উপর নির্ভরশীল। আর বাংলাদেশ সরকারের আন্তরিক প্রচেষ্টার ফলে আই টি খাতে বাংলাদেশ অনেক অগ্রগতি সাধন করতে সক্ষম হয়েছে। যার ফলশ্রুতিতে খুব অল্প খরচের বিনিময়ে আমরা ইন্টারনেট ব্যবহার করতে পারছি এবং </a:t>
            </a:r>
            <a:r>
              <a:rPr lang="bn-BD" sz="2400" dirty="0">
                <a:latin typeface="Kalpurush" panose="02000600000000000000" pitchFamily="2" charset="0"/>
                <a:cs typeface="Kalpurush" panose="02000600000000000000" pitchFamily="2" charset="0"/>
              </a:rPr>
              <a:t>দেশে এখন প্রায় ১০ কোটির কাছাকাছি মোবাইল ইন্টারনেট ব্যবহারকারী </a:t>
            </a:r>
            <a:r>
              <a:rPr lang="bn-BD" sz="2400" dirty="0" smtClean="0">
                <a:latin typeface="Kalpurush" panose="02000600000000000000" pitchFamily="2" charset="0"/>
                <a:cs typeface="Kalpurush" panose="02000600000000000000" pitchFamily="2" charset="0"/>
              </a:rPr>
              <a:t>রয়েছে। এর ধারাবাহিকতায় অনলাইন মার্কেটপ্লেস ইতমধ্যেই জনপ্রিয় একটি মাধ্যম। তাই কৃষি খাতে অনলাইন মার্কেটপ্লেস(ডিজিটাল কৃষি মার্কেট) প্রতিষ্ঠিত করতে পারলে তা দেশের কৃষি বাজারে ব্যপক আলোড়ন সৃষ্টি করবে ও কৃষক ও আপামর জনসাধারনের জীবনমান বৃদ্ধি করতে সহায়ক ভূমিকা পালন করবে যা কৃষি খাতকে আরেক ধাপ এগিয়ে নিয়ে যাবে এবং সর্বোপরি বাংলাদেশের অর্থনৈতিক উন্নয়নে গুরুত্বপূর্ণ ভূমিকা পালন করবে।</a:t>
            </a:r>
            <a:endParaRPr lang="en-US" sz="24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542394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03319" y="1778891"/>
            <a:ext cx="8743838" cy="1958919"/>
          </a:xfrm>
        </p:spPr>
        <p:txBody>
          <a:bodyPr/>
          <a:lstStyle/>
          <a:p>
            <a:pPr algn="ctr"/>
            <a:r>
              <a:rPr lang="bn-BD" sz="7200" b="1" dirty="0" smtClean="0">
                <a:latin typeface="Kalpurush" panose="02000600000000000000" pitchFamily="2" charset="0"/>
                <a:cs typeface="Kalpurush" panose="02000600000000000000" pitchFamily="2" charset="0"/>
              </a:rPr>
              <a:t>ধন্যবাদ</a:t>
            </a:r>
            <a:endParaRPr lang="en-US" sz="72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0581724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900161101"/>
              </p:ext>
            </p:extLst>
          </p:nvPr>
        </p:nvGraphicFramePr>
        <p:xfrm>
          <a:off x="914400" y="1772529"/>
          <a:ext cx="10590213" cy="464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914400" y="661181"/>
            <a:ext cx="10491739" cy="717453"/>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a:latin typeface="AdorshoLipi" panose="02000500020000020004" pitchFamily="1" charset="0"/>
                <a:cs typeface="AdorshoLipi" panose="02000500020000020004" pitchFamily="1" charset="0"/>
              </a:rPr>
              <a:t>লীওটেক সম্পর্কে</a:t>
            </a:r>
            <a:endParaRPr lang="en-US" sz="3200" b="1" dirty="0">
              <a:latin typeface="AdorshoLipi" panose="02000500020000020004" pitchFamily="1" charset="0"/>
              <a:cs typeface="AdorshoLipi" panose="02000500020000020004" pitchFamily="1" charset="0"/>
            </a:endParaRPr>
          </a:p>
        </p:txBody>
      </p:sp>
    </p:spTree>
    <p:extLst>
      <p:ext uri="{BB962C8B-B14F-4D97-AF65-F5344CB8AC3E}">
        <p14:creationId xmlns:p14="http://schemas.microsoft.com/office/powerpoint/2010/main" val="3593745645"/>
      </p:ext>
    </p:extLst>
  </p:cSld>
  <p:clrMapOvr>
    <a:masterClrMapping/>
  </p:clrMapOvr>
  <mc:AlternateContent xmlns:mc="http://schemas.openxmlformats.org/markup-compatibility/2006" xmlns:p14="http://schemas.microsoft.com/office/powerpoint/2010/main">
    <mc:Choice Requires="p14">
      <p:transition spd="slow" p14:dur="1750">
        <p:pull/>
      </p:transition>
    </mc:Choice>
    <mc:Fallback xmlns="">
      <p:transition spd="slow">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77334" y="534568"/>
            <a:ext cx="10470636" cy="759658"/>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a:latin typeface="AdorshoLipi" panose="02000500020000020004" pitchFamily="1" charset="0"/>
                <a:cs typeface="AdorshoLipi" panose="02000500020000020004" pitchFamily="1" charset="0"/>
              </a:rPr>
              <a:t>প্রকল্প পটভূমি</a:t>
            </a:r>
            <a:endParaRPr lang="en-US" sz="3200" b="1" dirty="0">
              <a:latin typeface="AdorshoLipi" panose="02000500020000020004" pitchFamily="1" charset="0"/>
              <a:cs typeface="AdorshoLipi" panose="02000500020000020004" pitchFamily="1" charset="0"/>
            </a:endParaRPr>
          </a:p>
        </p:txBody>
      </p:sp>
      <p:sp>
        <p:nvSpPr>
          <p:cNvPr id="8" name="Content Placeholder 7"/>
          <p:cNvSpPr>
            <a:spLocks noGrp="1"/>
          </p:cNvSpPr>
          <p:nvPr>
            <p:ph idx="1"/>
          </p:nvPr>
        </p:nvSpPr>
        <p:spPr>
          <a:xfrm>
            <a:off x="677334" y="1674055"/>
            <a:ext cx="5132623" cy="4712677"/>
          </a:xfrm>
        </p:spPr>
        <p:txBody>
          <a:bodyPr>
            <a:noAutofit/>
          </a:bodyPr>
          <a:lstStyle/>
          <a:p>
            <a:pPr algn="just">
              <a:lnSpc>
                <a:spcPct val="150000"/>
              </a:lnSpc>
            </a:pPr>
            <a:r>
              <a:rPr lang="bn-BD" sz="2000" b="1" dirty="0" smtClean="0">
                <a:latin typeface="Kalpurush" panose="02000600000000000000" pitchFamily="2" charset="0"/>
                <a:cs typeface="Kalpurush" panose="02000600000000000000" pitchFamily="2" charset="0"/>
              </a:rPr>
              <a:t>কৃষি মোট </a:t>
            </a:r>
            <a:r>
              <a:rPr lang="bn-BD" sz="2000" b="1" dirty="0">
                <a:latin typeface="Kalpurush" panose="02000600000000000000" pitchFamily="2" charset="0"/>
                <a:cs typeface="Kalpurush" panose="02000600000000000000" pitchFamily="2" charset="0"/>
              </a:rPr>
              <a:t>শ্রমশক্তির ৪০</a:t>
            </a:r>
            <a:r>
              <a:rPr lang="en-US" sz="2000" b="1" dirty="0">
                <a:latin typeface="Kalpurush" panose="02000600000000000000" pitchFamily="2" charset="0"/>
                <a:cs typeface="Kalpurush" panose="02000600000000000000" pitchFamily="2" charset="0"/>
              </a:rPr>
              <a:t>.</a:t>
            </a:r>
            <a:r>
              <a:rPr lang="bn-BD" sz="2000" b="1" dirty="0">
                <a:latin typeface="Kalpurush" panose="02000600000000000000" pitchFamily="2" charset="0"/>
                <a:cs typeface="Kalpurush" panose="02000600000000000000" pitchFamily="2" charset="0"/>
              </a:rPr>
              <a:t>৬ ভাগ যোগান দিয়ে থাকে </a:t>
            </a:r>
            <a:endParaRPr lang="bn-BD" sz="2000" b="1" dirty="0" smtClean="0">
              <a:latin typeface="Kalpurush" panose="02000600000000000000" pitchFamily="2" charset="0"/>
              <a:cs typeface="Kalpurush" panose="02000600000000000000" pitchFamily="2" charset="0"/>
            </a:endParaRPr>
          </a:p>
          <a:p>
            <a:pPr algn="just">
              <a:lnSpc>
                <a:spcPct val="150000"/>
              </a:lnSpc>
            </a:pPr>
            <a:r>
              <a:rPr lang="bn-BD" sz="2000" b="1" dirty="0" smtClean="0">
                <a:latin typeface="Kalpurush" panose="02000600000000000000" pitchFamily="2" charset="0"/>
                <a:cs typeface="Kalpurush" panose="02000600000000000000" pitchFamily="2" charset="0"/>
              </a:rPr>
              <a:t>দেশের </a:t>
            </a:r>
            <a:r>
              <a:rPr lang="bn-BD" sz="2000" b="1" dirty="0">
                <a:latin typeface="Kalpurush" panose="02000600000000000000" pitchFamily="2" charset="0"/>
                <a:cs typeface="Kalpurush" panose="02000600000000000000" pitchFamily="2" charset="0"/>
              </a:rPr>
              <a:t>জিডিপিতে এর অবদান ১৪</a:t>
            </a:r>
            <a:r>
              <a:rPr lang="en-US" sz="2000" b="1" dirty="0">
                <a:latin typeface="Kalpurush" panose="02000600000000000000" pitchFamily="2" charset="0"/>
                <a:cs typeface="Kalpurush" panose="02000600000000000000" pitchFamily="2" charset="0"/>
              </a:rPr>
              <a:t>.</a:t>
            </a:r>
            <a:r>
              <a:rPr lang="bn-BD" sz="2000" b="1" dirty="0">
                <a:latin typeface="Kalpurush" panose="02000600000000000000" pitchFamily="2" charset="0"/>
                <a:cs typeface="Kalpurush" panose="02000600000000000000" pitchFamily="2" charset="0"/>
              </a:rPr>
              <a:t>১০ শতাংশ। </a:t>
            </a:r>
            <a:endParaRPr lang="bn-BD" sz="2000" b="1" dirty="0" smtClean="0">
              <a:latin typeface="Kalpurush" panose="02000600000000000000" pitchFamily="2" charset="0"/>
              <a:cs typeface="Kalpurush" panose="02000600000000000000" pitchFamily="2" charset="0"/>
            </a:endParaRPr>
          </a:p>
          <a:p>
            <a:pPr algn="just">
              <a:lnSpc>
                <a:spcPct val="150000"/>
              </a:lnSpc>
            </a:pPr>
            <a:r>
              <a:rPr lang="bn-BD" sz="2000" b="1" dirty="0" smtClean="0">
                <a:latin typeface="Kalpurush" panose="02000600000000000000" pitchFamily="2" charset="0"/>
                <a:cs typeface="Kalpurush" panose="02000600000000000000" pitchFamily="2" charset="0"/>
              </a:rPr>
              <a:t>দেশের </a:t>
            </a:r>
            <a:r>
              <a:rPr lang="bn-BD" sz="2000" b="1" dirty="0">
                <a:latin typeface="Kalpurush" panose="02000600000000000000" pitchFamily="2" charset="0"/>
                <a:cs typeface="Kalpurush" panose="02000600000000000000" pitchFamily="2" charset="0"/>
              </a:rPr>
              <a:t>সামষ্টিক অর্থনীতিতে যেমন কর্মসংস্থান সৃষ্টি</a:t>
            </a:r>
            <a:r>
              <a:rPr lang="en-US" sz="2000" b="1" dirty="0">
                <a:latin typeface="Kalpurush" panose="02000600000000000000" pitchFamily="2" charset="0"/>
                <a:cs typeface="Kalpurush" panose="02000600000000000000" pitchFamily="2" charset="0"/>
              </a:rPr>
              <a:t>, </a:t>
            </a:r>
            <a:r>
              <a:rPr lang="bn-BD" sz="2000" b="1" dirty="0">
                <a:latin typeface="Kalpurush" panose="02000600000000000000" pitchFamily="2" charset="0"/>
                <a:cs typeface="Kalpurush" panose="02000600000000000000" pitchFamily="2" charset="0"/>
              </a:rPr>
              <a:t>দারিদ্র দূরীকরণ</a:t>
            </a:r>
            <a:r>
              <a:rPr lang="en-US" sz="2000" b="1" dirty="0">
                <a:latin typeface="Kalpurush" panose="02000600000000000000" pitchFamily="2" charset="0"/>
                <a:cs typeface="Kalpurush" panose="02000600000000000000" pitchFamily="2" charset="0"/>
              </a:rPr>
              <a:t>, </a:t>
            </a:r>
            <a:r>
              <a:rPr lang="bn-BD" sz="2000" b="1" dirty="0">
                <a:latin typeface="Kalpurush" panose="02000600000000000000" pitchFamily="2" charset="0"/>
                <a:cs typeface="Kalpurush" panose="02000600000000000000" pitchFamily="2" charset="0"/>
              </a:rPr>
              <a:t>মানবসম্পদ উন্নয়ন এবং খাদ্য নিরাপত্তায় এই খাতের ভূমিকা অনস্বীকার্য</a:t>
            </a:r>
            <a:r>
              <a:rPr lang="bn-BD" sz="2000" b="1" dirty="0" smtClean="0">
                <a:latin typeface="Kalpurush" panose="02000600000000000000" pitchFamily="2" charset="0"/>
                <a:cs typeface="Kalpurush" panose="02000600000000000000" pitchFamily="2" charset="0"/>
              </a:rPr>
              <a:t>।</a:t>
            </a:r>
          </a:p>
          <a:p>
            <a:pPr algn="just">
              <a:lnSpc>
                <a:spcPct val="150000"/>
              </a:lnSpc>
            </a:pPr>
            <a:r>
              <a:rPr lang="bn-BD" sz="2000" b="1" dirty="0" smtClean="0">
                <a:latin typeface="Kalpurush" panose="02000600000000000000" pitchFamily="2" charset="0"/>
                <a:cs typeface="Kalpurush" panose="02000600000000000000" pitchFamily="2" charset="0"/>
              </a:rPr>
              <a:t>সিন্ডিকেটের তৈরিকৃত কৃত্তিম সংকট বা আমদানি করা পণ্যের সহজলভ্যতার কারনে কৃষক </a:t>
            </a:r>
            <a:r>
              <a:rPr lang="bn-BD" sz="2000" b="1" dirty="0">
                <a:latin typeface="Kalpurush" panose="02000600000000000000" pitchFamily="2" charset="0"/>
                <a:cs typeface="Kalpurush" panose="02000600000000000000" pitchFamily="2" charset="0"/>
              </a:rPr>
              <a:t>তা </a:t>
            </a:r>
            <a:r>
              <a:rPr lang="bn-BD" sz="2000" b="1" dirty="0" smtClean="0">
                <a:latin typeface="Kalpurush" panose="02000600000000000000" pitchFamily="2" charset="0"/>
                <a:cs typeface="Kalpurush" panose="02000600000000000000" pitchFamily="2" charset="0"/>
              </a:rPr>
              <a:t>উৎপাদিত </a:t>
            </a:r>
            <a:r>
              <a:rPr lang="bn-BD" sz="2000" b="1" dirty="0">
                <a:latin typeface="Kalpurush" panose="02000600000000000000" pitchFamily="2" charset="0"/>
                <a:cs typeface="Kalpurush" panose="02000600000000000000" pitchFamily="2" charset="0"/>
              </a:rPr>
              <a:t>ফসল সঠিক সময়ে সঠিক দামে বিক্রি করতে ব্যর্থ হন। </a:t>
            </a:r>
            <a:endParaRPr lang="bn-BD" sz="2000" b="1" dirty="0" smtClean="0">
              <a:latin typeface="Kalpurush" panose="02000600000000000000" pitchFamily="2" charset="0"/>
              <a:cs typeface="Kalpurush" panose="02000600000000000000" pitchFamily="2" charset="0"/>
            </a:endParaRPr>
          </a:p>
        </p:txBody>
      </p:sp>
      <p:sp>
        <p:nvSpPr>
          <p:cNvPr id="12" name="Content Placeholder 7"/>
          <p:cNvSpPr txBox="1">
            <a:spLocks/>
          </p:cNvSpPr>
          <p:nvPr/>
        </p:nvSpPr>
        <p:spPr>
          <a:xfrm>
            <a:off x="5809957" y="1674056"/>
            <a:ext cx="5338013" cy="47126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lnSpc>
                <a:spcPct val="150000"/>
              </a:lnSpc>
            </a:pPr>
            <a:r>
              <a:rPr lang="bn-BD" sz="2000" b="1" dirty="0">
                <a:latin typeface="Kalpurush" panose="02000600000000000000" pitchFamily="2" charset="0"/>
                <a:cs typeface="Kalpurush" panose="02000600000000000000" pitchFamily="2" charset="0"/>
              </a:rPr>
              <a:t>ফলে একদিকে যেমন কৃষক আর্থিকভাবে ক্ষতিগ্রস্থ হন।</a:t>
            </a:r>
          </a:p>
          <a:p>
            <a:pPr algn="just">
              <a:lnSpc>
                <a:spcPct val="150000"/>
              </a:lnSpc>
            </a:pPr>
            <a:r>
              <a:rPr lang="bn-BD" sz="2000" b="1" dirty="0">
                <a:latin typeface="Kalpurush" panose="02000600000000000000" pitchFamily="2" charset="0"/>
                <a:cs typeface="Kalpurush" panose="02000600000000000000" pitchFamily="2" charset="0"/>
              </a:rPr>
              <a:t>সাধারন জনগণকে বেশি দাম দিয়ে পণ্য কিনতে হয়। </a:t>
            </a:r>
          </a:p>
          <a:p>
            <a:pPr algn="just">
              <a:lnSpc>
                <a:spcPct val="150000"/>
              </a:lnSpc>
            </a:pPr>
            <a:r>
              <a:rPr lang="bn-BD" sz="2000" b="1" dirty="0">
                <a:latin typeface="Kalpurush" panose="02000600000000000000" pitchFamily="2" charset="0"/>
                <a:cs typeface="Kalpurush" panose="02000600000000000000" pitchFamily="2" charset="0"/>
              </a:rPr>
              <a:t>যার ফলে অনেক কৃষক ই কৃষিকাজের প্রতি আগ্রহ হারিয়ে ফেলছেন এবং বিদেশমুখী হওয়ার প্রবণতা বাড়ছে।</a:t>
            </a:r>
          </a:p>
        </p:txBody>
      </p:sp>
    </p:spTree>
    <p:extLst>
      <p:ext uri="{BB962C8B-B14F-4D97-AF65-F5344CB8AC3E}">
        <p14:creationId xmlns:p14="http://schemas.microsoft.com/office/powerpoint/2010/main" val="305868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7980656" y="1702191"/>
            <a:ext cx="3530992" cy="4768947"/>
          </a:xfrm>
        </p:spPr>
        <p:txBody>
          <a:bodyPr>
            <a:noAutofit/>
          </a:bodyPr>
          <a:lstStyle/>
          <a:p>
            <a:pPr>
              <a:lnSpc>
                <a:spcPct val="150000"/>
              </a:lnSpc>
            </a:pPr>
            <a:r>
              <a:rPr lang="bn-BD" sz="2000" b="1" dirty="0" smtClean="0">
                <a:solidFill>
                  <a:schemeClr val="tx1"/>
                </a:solidFill>
                <a:ea typeface="Times New Roman" panose="02020603050405020304" pitchFamily="18" charset="0"/>
                <a:cs typeface="Kalpurush" panose="02000600000000000000" pitchFamily="2" charset="0"/>
              </a:rPr>
              <a:t>ক্রেতাগণও </a:t>
            </a:r>
            <a:r>
              <a:rPr lang="bn-BD" sz="2000" b="1" dirty="0">
                <a:solidFill>
                  <a:schemeClr val="tx1"/>
                </a:solidFill>
                <a:ea typeface="Times New Roman" panose="02020603050405020304" pitchFamily="18" charset="0"/>
                <a:cs typeface="Kalpurush" panose="02000600000000000000" pitchFamily="2" charset="0"/>
              </a:rPr>
              <a:t>পন্যের তথ্য পাওয়ার সাথে সাথে </a:t>
            </a:r>
            <a:r>
              <a:rPr lang="bn-BD" sz="2000" b="1" dirty="0" smtClean="0">
                <a:solidFill>
                  <a:schemeClr val="tx1"/>
                </a:solidFill>
                <a:ea typeface="Times New Roman" panose="02020603050405020304" pitchFamily="18" charset="0"/>
                <a:cs typeface="Kalpurush" panose="02000600000000000000" pitchFamily="2" charset="0"/>
              </a:rPr>
              <a:t>পণ্য কিনতে </a:t>
            </a:r>
            <a:r>
              <a:rPr lang="bn-BD" sz="2000" b="1" dirty="0">
                <a:solidFill>
                  <a:schemeClr val="tx1"/>
                </a:solidFill>
                <a:ea typeface="Times New Roman" panose="02020603050405020304" pitchFamily="18" charset="0"/>
                <a:cs typeface="Kalpurush" panose="02000600000000000000" pitchFamily="2" charset="0"/>
              </a:rPr>
              <a:t>সমর্থ হবেন। </a:t>
            </a:r>
          </a:p>
          <a:p>
            <a:pPr>
              <a:lnSpc>
                <a:spcPct val="150000"/>
              </a:lnSpc>
            </a:pPr>
            <a:r>
              <a:rPr lang="bn-BD" sz="2000" b="1" dirty="0">
                <a:solidFill>
                  <a:schemeClr val="tx1"/>
                </a:solidFill>
                <a:ea typeface="Times New Roman" panose="02020603050405020304" pitchFamily="18" charset="0"/>
                <a:cs typeface="Kalpurush" panose="02000600000000000000" pitchFamily="2" charset="0"/>
              </a:rPr>
              <a:t>সম্পূর্ণ উন্মুক্ত হওয়ায় এখানে </a:t>
            </a:r>
            <a:r>
              <a:rPr lang="bn-BD" sz="2000" b="1" dirty="0" smtClean="0">
                <a:solidFill>
                  <a:schemeClr val="tx1"/>
                </a:solidFill>
                <a:ea typeface="Times New Roman" panose="02020603050405020304" pitchFamily="18" charset="0"/>
                <a:cs typeface="Kalpurush" panose="02000600000000000000" pitchFamily="2" charset="0"/>
              </a:rPr>
              <a:t>সিন্ডিকেট সমস্যা অনেকাংশে লাঘব করা সম্ভব হবে।</a:t>
            </a:r>
          </a:p>
          <a:p>
            <a:pPr>
              <a:lnSpc>
                <a:spcPct val="150000"/>
              </a:lnSpc>
            </a:pPr>
            <a:r>
              <a:rPr lang="bn-BD" sz="2000" b="1" dirty="0" smtClean="0">
                <a:solidFill>
                  <a:schemeClr val="tx1"/>
                </a:solidFill>
                <a:latin typeface="Kalpurush" panose="02000600000000000000" pitchFamily="2" charset="0"/>
                <a:cs typeface="Kalpurush" panose="02000600000000000000" pitchFamily="2" charset="0"/>
              </a:rPr>
              <a:t>ডিজিটাল কৃষি মার্কেট সম্পূর্ণ চাদাবাজি মুক্ত।</a:t>
            </a:r>
            <a:endParaRPr lang="bn-BD" sz="2000" b="1" dirty="0">
              <a:solidFill>
                <a:schemeClr val="tx1"/>
              </a:solidFill>
              <a:latin typeface="Kalpurush" panose="02000600000000000000" pitchFamily="2" charset="0"/>
              <a:cs typeface="Kalpurush" panose="02000600000000000000" pitchFamily="2" charset="0"/>
            </a:endParaRPr>
          </a:p>
          <a:p>
            <a:pPr>
              <a:lnSpc>
                <a:spcPct val="150000"/>
              </a:lnSpc>
            </a:pPr>
            <a:endParaRPr lang="bn-BD" sz="2000" b="1" dirty="0" smtClean="0">
              <a:solidFill>
                <a:schemeClr val="tx1"/>
              </a:solidFill>
              <a:ea typeface="Times New Roman" panose="02020603050405020304" pitchFamily="18" charset="0"/>
              <a:cs typeface="Kalpurush" panose="02000600000000000000" pitchFamily="2" charset="0"/>
            </a:endParaRPr>
          </a:p>
        </p:txBody>
      </p:sp>
      <p:sp>
        <p:nvSpPr>
          <p:cNvPr id="14" name="Rounded Rectangle 13"/>
          <p:cNvSpPr/>
          <p:nvPr/>
        </p:nvSpPr>
        <p:spPr>
          <a:xfrm>
            <a:off x="1012874" y="661179"/>
            <a:ext cx="10414365" cy="801861"/>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smtClean="0">
                <a:latin typeface="AdorshoLipi" panose="02000500020000020004" pitchFamily="1" charset="0"/>
                <a:cs typeface="AdorshoLipi" panose="02000500020000020004" pitchFamily="1" charset="0"/>
              </a:rPr>
              <a:t>ডিজিটাল </a:t>
            </a:r>
            <a:r>
              <a:rPr lang="bn-BD" sz="3200" b="1" dirty="0">
                <a:latin typeface="AdorshoLipi" panose="02000500020000020004" pitchFamily="1" charset="0"/>
                <a:cs typeface="AdorshoLipi" panose="02000500020000020004" pitchFamily="1" charset="0"/>
              </a:rPr>
              <a:t>কৃষি মার্কেট </a:t>
            </a:r>
            <a:r>
              <a:rPr lang="bn-BD" sz="3200" b="1" dirty="0" smtClean="0">
                <a:latin typeface="AdorshoLipi" panose="02000500020000020004" pitchFamily="1" charset="0"/>
                <a:cs typeface="AdorshoLipi" panose="02000500020000020004" pitchFamily="1" charset="0"/>
              </a:rPr>
              <a:t>প্রকল্প</a:t>
            </a:r>
            <a:r>
              <a:rPr lang="en-US" sz="3200" b="1" dirty="0" smtClean="0">
                <a:latin typeface="AdorshoLipi" panose="02000500020000020004" pitchFamily="1" charset="0"/>
                <a:cs typeface="AdorshoLipi" panose="02000500020000020004" pitchFamily="1" charset="0"/>
              </a:rPr>
              <a:t> </a:t>
            </a:r>
            <a:r>
              <a:rPr lang="bn-BD" sz="3200" b="1" dirty="0" smtClean="0">
                <a:latin typeface="AdorshoLipi" panose="02000500020000020004" pitchFamily="1" charset="0"/>
                <a:cs typeface="AdorshoLipi" panose="02000500020000020004" pitchFamily="1" charset="0"/>
              </a:rPr>
              <a:t>কি?</a:t>
            </a:r>
            <a:endParaRPr lang="en-US" sz="3200" b="1" dirty="0">
              <a:latin typeface="AdorshoLipi" panose="02000500020000020004" pitchFamily="1" charset="0"/>
              <a:cs typeface="AdorshoLipi" panose="02000500020000020004" pitchFamily="1" charset="0"/>
            </a:endParaRPr>
          </a:p>
        </p:txBody>
      </p:sp>
      <p:sp>
        <p:nvSpPr>
          <p:cNvPr id="15" name="Content Placeholder 10"/>
          <p:cNvSpPr txBox="1">
            <a:spLocks/>
          </p:cNvSpPr>
          <p:nvPr/>
        </p:nvSpPr>
        <p:spPr>
          <a:xfrm>
            <a:off x="6091312" y="2111103"/>
            <a:ext cx="5078438" cy="43600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bn-BD" dirty="0" smtClean="0"/>
          </a:p>
        </p:txBody>
      </p:sp>
      <p:sp>
        <p:nvSpPr>
          <p:cNvPr id="17" name="Content Placeholder 10"/>
          <p:cNvSpPr txBox="1">
            <a:spLocks/>
          </p:cNvSpPr>
          <p:nvPr/>
        </p:nvSpPr>
        <p:spPr>
          <a:xfrm>
            <a:off x="746975" y="1702190"/>
            <a:ext cx="3859952" cy="476894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bn-BD" sz="2000" b="1" dirty="0" smtClean="0">
                <a:solidFill>
                  <a:schemeClr val="tx1"/>
                </a:solidFill>
                <a:ea typeface="Times New Roman" panose="02020603050405020304" pitchFamily="18" charset="0"/>
                <a:cs typeface="Kalpurush" panose="02000600000000000000" pitchFamily="2" charset="0"/>
              </a:rPr>
              <a:t>ডিজিটাল কৃষি মার্কেট একটি ইন্টারনেট বা অনলাইন ভিত্তিক ভার্চুয়াল বাজার যার মাধ্যমে মোবাইল বা কম্পিউটারের মাধ্যমে কৃষি পণ্য ক্রয় বিক্রয় করা যাবে।</a:t>
            </a:r>
          </a:p>
          <a:p>
            <a:pPr>
              <a:lnSpc>
                <a:spcPct val="150000"/>
              </a:lnSpc>
            </a:pPr>
            <a:r>
              <a:rPr lang="bn-BD" sz="2000" b="1" dirty="0" smtClean="0">
                <a:solidFill>
                  <a:schemeClr val="tx1"/>
                </a:solidFill>
                <a:ea typeface="Times New Roman" panose="02020603050405020304" pitchFamily="18" charset="0"/>
                <a:cs typeface="Kalpurush" panose="02000600000000000000" pitchFamily="2" charset="0"/>
              </a:rPr>
              <a:t>প্রচলিত কৃষি বাজারের একটি বিকল্প মুক্ত অনলাইন বাজার। </a:t>
            </a:r>
          </a:p>
          <a:p>
            <a:pPr>
              <a:lnSpc>
                <a:spcPct val="150000"/>
              </a:lnSpc>
            </a:pPr>
            <a:r>
              <a:rPr lang="bn-BD" sz="2000" b="1" dirty="0">
                <a:solidFill>
                  <a:schemeClr val="tx1"/>
                </a:solidFill>
                <a:ea typeface="Times New Roman" panose="02020603050405020304" pitchFamily="18" charset="0"/>
                <a:cs typeface="Kalpurush" panose="02000600000000000000" pitchFamily="2" charset="0"/>
              </a:rPr>
              <a:t>কৃষক তার উৎপাদিত পন্যের তথ্য ওয়েব পোর্টালের মাধ্যমে তার ক্রেতার কাছে মূহূর্তেই পৌছে দিতে পারবে। </a:t>
            </a:r>
          </a:p>
          <a:p>
            <a:pPr>
              <a:lnSpc>
                <a:spcPct val="150000"/>
              </a:lnSpc>
            </a:pPr>
            <a:endParaRPr lang="bn-BD" sz="2000" b="1" dirty="0" smtClean="0">
              <a:solidFill>
                <a:schemeClr val="tx1"/>
              </a:solidFill>
              <a:ea typeface="Times New Roman" panose="02020603050405020304" pitchFamily="18" charset="0"/>
              <a:cs typeface="Kalpurush" panose="02000600000000000000" pitchFamily="2" charset="0"/>
            </a:endParaRPr>
          </a:p>
        </p:txBody>
      </p:sp>
      <p:sp>
        <p:nvSpPr>
          <p:cNvPr id="18" name="Content Placeholder 10"/>
          <p:cNvSpPr txBox="1">
            <a:spLocks/>
          </p:cNvSpPr>
          <p:nvPr/>
        </p:nvSpPr>
        <p:spPr>
          <a:xfrm>
            <a:off x="4418222" y="1854590"/>
            <a:ext cx="3530992" cy="476894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endParaRPr lang="bn-BD" sz="2000" b="1" dirty="0" smtClean="0">
              <a:solidFill>
                <a:schemeClr val="tx1"/>
              </a:solidFill>
              <a:ea typeface="Times New Roman" panose="02020603050405020304" pitchFamily="18" charset="0"/>
              <a:cs typeface="Kalpurush" panose="02000600000000000000" pitchFamily="2"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531" y="1657794"/>
            <a:ext cx="3290521" cy="4813344"/>
          </a:xfrm>
          <a:prstGeom prst="rect">
            <a:avLst/>
          </a:prstGeom>
        </p:spPr>
      </p:pic>
    </p:spTree>
    <p:extLst>
      <p:ext uri="{BB962C8B-B14F-4D97-AF65-F5344CB8AC3E}">
        <p14:creationId xmlns:p14="http://schemas.microsoft.com/office/powerpoint/2010/main" val="5503362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012873" y="1744395"/>
            <a:ext cx="5725551" cy="4726744"/>
          </a:xfrm>
        </p:spPr>
        <p:txBody>
          <a:bodyPr>
            <a:normAutofit fontScale="92500"/>
          </a:bodyPr>
          <a:lstStyle/>
          <a:p>
            <a:pPr algn="just">
              <a:lnSpc>
                <a:spcPct val="150000"/>
              </a:lnSpc>
            </a:pPr>
            <a:r>
              <a:rPr lang="bn-BD" sz="2200" b="1" dirty="0" smtClean="0">
                <a:latin typeface="Kalpurush" panose="02000600000000000000" pitchFamily="2" charset="0"/>
                <a:ea typeface="Times New Roman" panose="02020603050405020304" pitchFamily="18" charset="0"/>
                <a:cs typeface="Kalpurush" panose="02000600000000000000" pitchFamily="2" charset="0"/>
              </a:rPr>
              <a:t>কৃত্তিম সংকট বা সিন্ডিকেটের কারনে পণ্যের সঠিক মূল্য না পাওয়া</a:t>
            </a:r>
          </a:p>
          <a:p>
            <a:pPr algn="just">
              <a:lnSpc>
                <a:spcPct val="150000"/>
              </a:lnSpc>
            </a:pPr>
            <a:r>
              <a:rPr lang="bn-BD" sz="2200" b="1" dirty="0" smtClean="0">
                <a:latin typeface="Kalpurush" panose="02000600000000000000" pitchFamily="2" charset="0"/>
                <a:ea typeface="Times New Roman" panose="02020603050405020304" pitchFamily="18" charset="0"/>
                <a:cs typeface="Kalpurush" panose="02000600000000000000" pitchFamily="2" charset="0"/>
              </a:rPr>
              <a:t>ক্রেতার অভাবে সময়মত পণ্য বিক্রি ক্রতে করতে না পারা</a:t>
            </a:r>
          </a:p>
          <a:p>
            <a:pPr algn="just">
              <a:lnSpc>
                <a:spcPct val="150000"/>
              </a:lnSpc>
            </a:pPr>
            <a:r>
              <a:rPr lang="bn-BD" sz="2200" b="1" dirty="0" smtClean="0">
                <a:latin typeface="Kalpurush" panose="02000600000000000000" pitchFamily="2" charset="0"/>
                <a:ea typeface="Times New Roman" panose="02020603050405020304" pitchFamily="18" charset="0"/>
                <a:cs typeface="Kalpurush" panose="02000600000000000000" pitchFamily="2" charset="0"/>
              </a:rPr>
              <a:t>পরিবেশগত বিপর্যয়ের সময়ে ক্রেতার কাছে কৃষি পণ্য পৌছতে না পারা</a:t>
            </a:r>
          </a:p>
          <a:p>
            <a:pPr algn="just">
              <a:lnSpc>
                <a:spcPct val="150000"/>
              </a:lnSpc>
            </a:pPr>
            <a:r>
              <a:rPr lang="bn-BD" sz="2200" b="1" dirty="0" smtClean="0">
                <a:latin typeface="Kalpurush" panose="02000600000000000000" pitchFamily="2" charset="0"/>
                <a:ea typeface="Times New Roman" panose="02020603050405020304" pitchFamily="18" charset="0"/>
                <a:cs typeface="Kalpurush" panose="02000600000000000000" pitchFamily="2" charset="0"/>
              </a:rPr>
              <a:t>রাজনৈতিক বা সামাজিক কর্মসূচী (হরতাল বা ধর্মঘট) এর কারনে ক্রেতার কাছে কৃষি পণ্য পৌছতে না পারা</a:t>
            </a:r>
          </a:p>
          <a:p>
            <a:pPr algn="just">
              <a:lnSpc>
                <a:spcPct val="150000"/>
              </a:lnSpc>
            </a:pPr>
            <a:r>
              <a:rPr lang="bn-BD" sz="2200" b="1" dirty="0" smtClean="0">
                <a:latin typeface="Kalpurush" panose="02000600000000000000" pitchFamily="2" charset="0"/>
                <a:ea typeface="Times New Roman" panose="02020603050405020304" pitchFamily="18" charset="0"/>
                <a:cs typeface="Kalpurush" panose="02000600000000000000" pitchFamily="2" charset="0"/>
              </a:rPr>
              <a:t>যোগাযোগ মাধ্যমের অভাবের কারনে বড় ব্যবসায়ীদের কাছে পৌছতে না পারা</a:t>
            </a:r>
          </a:p>
          <a:p>
            <a:pPr algn="just">
              <a:lnSpc>
                <a:spcPct val="150000"/>
              </a:lnSpc>
            </a:pPr>
            <a:endParaRPr lang="bn-BD" dirty="0" smtClean="0">
              <a:latin typeface="Kalpurush" panose="02000600000000000000" pitchFamily="2" charset="0"/>
              <a:ea typeface="Times New Roman" panose="02020603050405020304" pitchFamily="18" charset="0"/>
              <a:cs typeface="Kalpurush" panose="02000600000000000000" pitchFamily="2" charset="0"/>
            </a:endParaRPr>
          </a:p>
          <a:p>
            <a:pPr algn="just">
              <a:lnSpc>
                <a:spcPct val="150000"/>
              </a:lnSpc>
            </a:pPr>
            <a:endParaRPr lang="bn-BD" dirty="0" smtClean="0">
              <a:latin typeface="Kalpurush" panose="02000600000000000000" pitchFamily="2" charset="0"/>
              <a:cs typeface="Kalpurush" panose="02000600000000000000" pitchFamily="2" charset="0"/>
            </a:endParaRPr>
          </a:p>
        </p:txBody>
      </p:sp>
      <p:sp>
        <p:nvSpPr>
          <p:cNvPr id="14" name="Rounded Rectangle 13"/>
          <p:cNvSpPr/>
          <p:nvPr/>
        </p:nvSpPr>
        <p:spPr>
          <a:xfrm>
            <a:off x="1012874" y="661180"/>
            <a:ext cx="10414365" cy="661183"/>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smtClean="0">
                <a:latin typeface="AdorshoLipi" panose="02000500020000020004" pitchFamily="1" charset="0"/>
                <a:cs typeface="AdorshoLipi" panose="02000500020000020004" pitchFamily="1" charset="0"/>
              </a:rPr>
              <a:t>কেন প্রয়োজন?</a:t>
            </a:r>
            <a:endParaRPr lang="en-US" sz="3200" b="1" dirty="0">
              <a:latin typeface="AdorshoLipi" panose="02000500020000020004" pitchFamily="1" charset="0"/>
              <a:cs typeface="AdorshoLipi" panose="02000500020000020004" pitchFamily="1" charset="0"/>
            </a:endParaRPr>
          </a:p>
        </p:txBody>
      </p:sp>
      <p:sp>
        <p:nvSpPr>
          <p:cNvPr id="15" name="Content Placeholder 10"/>
          <p:cNvSpPr txBox="1">
            <a:spLocks/>
          </p:cNvSpPr>
          <p:nvPr/>
        </p:nvSpPr>
        <p:spPr>
          <a:xfrm>
            <a:off x="7076049" y="1744395"/>
            <a:ext cx="4473528" cy="43600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bn-BD"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585" y="1779085"/>
            <a:ext cx="4290654" cy="21453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585" y="4107767"/>
            <a:ext cx="4383254" cy="2148654"/>
          </a:xfrm>
          <a:prstGeom prst="rect">
            <a:avLst/>
          </a:prstGeom>
        </p:spPr>
      </p:pic>
    </p:spTree>
    <p:extLst>
      <p:ext uri="{BB962C8B-B14F-4D97-AF65-F5344CB8AC3E}">
        <p14:creationId xmlns:p14="http://schemas.microsoft.com/office/powerpoint/2010/main" val="27038890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936505230"/>
              </p:ext>
            </p:extLst>
          </p:nvPr>
        </p:nvGraphicFramePr>
        <p:xfrm>
          <a:off x="920147" y="1339403"/>
          <a:ext cx="10324212" cy="5577840"/>
        </p:xfrm>
        <a:graphic>
          <a:graphicData uri="http://schemas.openxmlformats.org/drawingml/2006/table">
            <a:tbl>
              <a:tblPr firstRow="1" bandRow="1">
                <a:tableStyleId>{2D5ABB26-0587-4C30-8999-92F81FD0307C}</a:tableStyleId>
              </a:tblPr>
              <a:tblGrid>
                <a:gridCol w="6255421"/>
                <a:gridCol w="4068791"/>
              </a:tblGrid>
              <a:tr h="5518597">
                <a:tc>
                  <a:txBody>
                    <a:bodyPr/>
                    <a:lstStyle/>
                    <a:p>
                      <a:pPr marL="285750" lvl="0" indent="-285750" algn="just">
                        <a:lnSpc>
                          <a:spcPct val="150000"/>
                        </a:lnSpc>
                        <a:buFont typeface="Wingdings" panose="05000000000000000000" pitchFamily="2" charset="2"/>
                        <a:buChar char="ü"/>
                      </a:pPr>
                      <a:r>
                        <a:rPr lang="bn-BD" sz="2400" b="1" dirty="0" smtClean="0">
                          <a:latin typeface="Kalpurush" panose="02000600000000000000" pitchFamily="2" charset="0"/>
                          <a:cs typeface="Kalpurush" panose="02000600000000000000" pitchFamily="2" charset="0"/>
                        </a:rPr>
                        <a:t>কৃষক যেন তার কষ্টার্জিত ফসলের ন্যায্য মূল্য যেন পায় তা নিশ্চিত করা।</a:t>
                      </a:r>
                    </a:p>
                    <a:p>
                      <a:pPr marL="285750" lvl="0" indent="-285750" algn="just">
                        <a:lnSpc>
                          <a:spcPct val="150000"/>
                        </a:lnSpc>
                        <a:buFont typeface="Wingdings" panose="05000000000000000000" pitchFamily="2" charset="2"/>
                        <a:buChar char="ü"/>
                      </a:pPr>
                      <a:r>
                        <a:rPr lang="bn-BD" sz="2400" b="1" dirty="0" smtClean="0">
                          <a:latin typeface="Kalpurush" panose="02000600000000000000" pitchFamily="2" charset="0"/>
                          <a:cs typeface="Kalpurush" panose="02000600000000000000" pitchFamily="2" charset="0"/>
                        </a:rPr>
                        <a:t>সাধারন জনগণ ন্যায্য মূল্যে ফসল/সবজি ক্রয় করতে পারে তা নিশ্চিত করা।</a:t>
                      </a:r>
                    </a:p>
                    <a:p>
                      <a:pPr marL="285750" lvl="0" indent="-285750" algn="just">
                        <a:lnSpc>
                          <a:spcPct val="150000"/>
                        </a:lnSpc>
                        <a:buFont typeface="Wingdings" panose="05000000000000000000" pitchFamily="2" charset="2"/>
                        <a:buChar char="ü"/>
                      </a:pPr>
                      <a:r>
                        <a:rPr lang="bn-BD" sz="2400" b="1" dirty="0" smtClean="0">
                          <a:latin typeface="Kalpurush" panose="02000600000000000000" pitchFamily="2" charset="0"/>
                          <a:cs typeface="Kalpurush" panose="02000600000000000000" pitchFamily="2" charset="0"/>
                        </a:rPr>
                        <a:t>সিস্টেম লস) কমিয়ে কৃষি পণ্যের বাজার দর নিয়ন্ত্রনে গুরুত্বপূর্ন ভূমিকা পালন করা ।</a:t>
                      </a:r>
                    </a:p>
                    <a:p>
                      <a:pPr marL="285750" lvl="0" indent="-285750" algn="just">
                        <a:lnSpc>
                          <a:spcPct val="150000"/>
                        </a:lnSpc>
                        <a:buFont typeface="Wingdings" panose="05000000000000000000" pitchFamily="2" charset="2"/>
                        <a:buChar char="ü"/>
                      </a:pPr>
                      <a:r>
                        <a:rPr lang="bn-BD" sz="2400" b="1" dirty="0" smtClean="0">
                          <a:latin typeface="Kalpurush" panose="02000600000000000000" pitchFamily="2" charset="0"/>
                          <a:cs typeface="Kalpurush" panose="02000600000000000000" pitchFamily="2" charset="0"/>
                        </a:rPr>
                        <a:t>সর্বোপরি সাধারন জনগণকে একটি বিকল্প উন্নত ও ঝামেলামুক্ত ক্রয়/বিক্রয় সেবা প্রদানের মাধ্যমে দেশের মানুষের জীবন মান উন্নয়ন করতে সহায়ক ভূমিকা পালন করা ।</a:t>
                      </a:r>
                      <a:endParaRPr lang="en-US" sz="2400" b="1" dirty="0" smtClean="0">
                        <a:latin typeface="Kalpurush" panose="02000600000000000000" pitchFamily="2" charset="0"/>
                        <a:cs typeface="Kalpurush" panose="02000600000000000000" pitchFamily="2" charset="0"/>
                      </a:endParaRPr>
                    </a:p>
                  </a:txBody>
                  <a:tcPr/>
                </a:tc>
                <a:tc>
                  <a:txBody>
                    <a:bodyPr/>
                    <a:lstStyle/>
                    <a:p>
                      <a:endParaRPr lang="en-US" dirty="0"/>
                    </a:p>
                  </a:txBody>
                  <a:tcPr/>
                </a:tc>
              </a:tr>
            </a:tbl>
          </a:graphicData>
        </a:graphic>
      </p:graphicFrame>
      <p:sp>
        <p:nvSpPr>
          <p:cNvPr id="6" name="Rounded Rectangle 5"/>
          <p:cNvSpPr/>
          <p:nvPr/>
        </p:nvSpPr>
        <p:spPr>
          <a:xfrm>
            <a:off x="829994" y="520503"/>
            <a:ext cx="10414365" cy="618980"/>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smtClean="0">
                <a:latin typeface="Kalpurush" panose="02000600000000000000" pitchFamily="2" charset="0"/>
                <a:cs typeface="Kalpurush" panose="02000600000000000000" pitchFamily="2" charset="0"/>
              </a:rPr>
              <a:t>প্রকল্পের সার্বিক </a:t>
            </a:r>
            <a:r>
              <a:rPr lang="bn-BD" sz="3200" b="1" dirty="0">
                <a:latin typeface="Kalpurush" panose="02000600000000000000" pitchFamily="2" charset="0"/>
                <a:cs typeface="Kalpurush" panose="02000600000000000000" pitchFamily="2" charset="0"/>
              </a:rPr>
              <a:t>উদ্দ্যেশ্য</a:t>
            </a:r>
            <a:endParaRPr lang="en-US" sz="3200" b="1" dirty="0">
              <a:latin typeface="Kalpurush" panose="02000600000000000000" pitchFamily="2" charset="0"/>
              <a:cs typeface="Kalpurush" panose="020006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9498" y="1262130"/>
            <a:ext cx="2943453" cy="5032486"/>
          </a:xfrm>
          <a:prstGeom prst="rect">
            <a:avLst/>
          </a:prstGeom>
        </p:spPr>
      </p:pic>
    </p:spTree>
    <p:extLst>
      <p:ext uri="{BB962C8B-B14F-4D97-AF65-F5344CB8AC3E}">
        <p14:creationId xmlns:p14="http://schemas.microsoft.com/office/powerpoint/2010/main" val="2339087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436866225"/>
              </p:ext>
            </p:extLst>
          </p:nvPr>
        </p:nvGraphicFramePr>
        <p:xfrm>
          <a:off x="867924" y="1604211"/>
          <a:ext cx="10298059" cy="4923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867924" y="576772"/>
            <a:ext cx="10414365" cy="834933"/>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a:ea typeface="Times New Roman" panose="02020603050405020304" pitchFamily="18" charset="0"/>
                <a:cs typeface="Kalpurush" panose="02000600000000000000" pitchFamily="2" charset="0"/>
              </a:rPr>
              <a:t>প্রকল্পের সম্ভাব্য ফলাফল/টার্গেট/আউটপুট</a:t>
            </a:r>
            <a:endParaRPr lang="en-US" sz="3200" b="1" dirty="0">
              <a:latin typeface="AdorshoLipi" panose="02000500020000020004" pitchFamily="1" charset="0"/>
              <a:cs typeface="AdorshoLipi" panose="02000500020000020004" pitchFamily="1" charset="0"/>
            </a:endParaRPr>
          </a:p>
        </p:txBody>
      </p:sp>
    </p:spTree>
    <p:extLst>
      <p:ext uri="{BB962C8B-B14F-4D97-AF65-F5344CB8AC3E}">
        <p14:creationId xmlns:p14="http://schemas.microsoft.com/office/powerpoint/2010/main" val="31609721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F8A7EC5-3DC6-491A-B43F-24CA6DEFBE61}"/>
              </a:ext>
              <a:ext uri="{C183D7F6-B498-43B3-948B-1728B52AA6E4}">
                <adec:decorative xmlns="" xmlns:adec="http://schemas.microsoft.com/office/drawing/2017/decorative" val="1"/>
              </a:ext>
            </a:extLst>
          </p:cNvPr>
          <p:cNvGrpSpPr/>
          <p:nvPr/>
        </p:nvGrpSpPr>
        <p:grpSpPr>
          <a:xfrm>
            <a:off x="731973" y="2066736"/>
            <a:ext cx="10578452" cy="4287213"/>
            <a:chOff x="813781" y="3249649"/>
            <a:chExt cx="10578452" cy="2340255"/>
          </a:xfrm>
        </p:grpSpPr>
        <p:sp>
          <p:nvSpPr>
            <p:cNvPr id="6" name="TextBox 5">
              <a:extLst>
                <a:ext uri="{FF2B5EF4-FFF2-40B4-BE49-F238E27FC236}">
                  <a16:creationId xmlns="" xmlns:a16="http://schemas.microsoft.com/office/drawing/2014/main" id="{1BF6ABAB-99E8-47DB-B0E7-7897C92C3938}"/>
                </a:ext>
              </a:extLst>
            </p:cNvPr>
            <p:cNvSpPr txBox="1"/>
            <p:nvPr/>
          </p:nvSpPr>
          <p:spPr>
            <a:xfrm>
              <a:off x="8324290" y="3249649"/>
              <a:ext cx="2547438" cy="1058435"/>
            </a:xfrm>
            <a:prstGeom prst="rect">
              <a:avLst/>
            </a:prstGeom>
            <a:noFill/>
          </p:spPr>
          <p:txBody>
            <a:bodyPr wrap="square" lIns="0" tIns="0" rIns="0" bIns="0" rtlCol="0">
              <a:spAutoFit/>
            </a:bodyPr>
            <a:lstStyle>
              <a:defPPr>
                <a:defRPr lang="en-US"/>
              </a:defPPr>
              <a:lvl1pPr marL="342900" indent="-342900" defTabSz="914400">
                <a:buClr>
                  <a:srgbClr val="E31737"/>
                </a:buClr>
                <a:buFont typeface="Wingdings" panose="05000000000000000000" pitchFamily="2" charset="2"/>
                <a:buChar char="v"/>
                <a:defRPr>
                  <a:latin typeface="Kalpurush" panose="02000600000000000000" pitchFamily="2" charset="0"/>
                  <a:cs typeface="Kalpurush" panose="02000600000000000000" pitchFamily="2" charset="0"/>
                </a:defRPr>
              </a:lvl1pPr>
            </a:lstStyle>
            <a:p>
              <a:r>
                <a:rPr lang="bn-BD" dirty="0"/>
                <a:t>ক্রেতা </a:t>
              </a:r>
              <a:r>
                <a:rPr lang="bn-BD" dirty="0" smtClean="0"/>
                <a:t>নিবন্ধন</a:t>
              </a:r>
              <a:endParaRPr lang="en-US" dirty="0"/>
            </a:p>
            <a:p>
              <a:r>
                <a:rPr lang="bn-BD" dirty="0"/>
                <a:t>ক্রেতা পণ্য </a:t>
              </a:r>
              <a:r>
                <a:rPr lang="bn-BD" dirty="0" smtClean="0"/>
                <a:t>প্রদর্শন</a:t>
              </a:r>
            </a:p>
            <a:p>
              <a:r>
                <a:rPr lang="bn-BD" dirty="0" smtClean="0"/>
                <a:t>ক্রেতা পণ্য খোজা</a:t>
              </a:r>
              <a:endParaRPr lang="en-US" dirty="0"/>
            </a:p>
            <a:p>
              <a:r>
                <a:rPr lang="bn-BD" dirty="0"/>
                <a:t>বিক্রেতা পণ্য দাম </a:t>
              </a:r>
              <a:r>
                <a:rPr lang="bn-BD" dirty="0" smtClean="0"/>
                <a:t>তুলনা</a:t>
              </a:r>
            </a:p>
            <a:p>
              <a:r>
                <a:rPr lang="bn-BD" dirty="0" smtClean="0"/>
                <a:t>ক্রেতা পণ্য ক্রয় লগ</a:t>
              </a:r>
            </a:p>
            <a:p>
              <a:r>
                <a:rPr lang="bn-BD" dirty="0"/>
                <a:t>কৃষক </a:t>
              </a:r>
              <a:r>
                <a:rPr lang="bn-BD" dirty="0" smtClean="0"/>
                <a:t>রেটিং</a:t>
              </a:r>
            </a:p>
            <a:p>
              <a:r>
                <a:rPr lang="bn-BD" dirty="0" smtClean="0"/>
                <a:t>পণ্য কমেন্ট</a:t>
              </a:r>
            </a:p>
          </p:txBody>
        </p:sp>
        <p:sp>
          <p:nvSpPr>
            <p:cNvPr id="7" name="TextBox 6">
              <a:extLst>
                <a:ext uri="{FF2B5EF4-FFF2-40B4-BE49-F238E27FC236}">
                  <a16:creationId xmlns="" xmlns:a16="http://schemas.microsoft.com/office/drawing/2014/main" id="{C843676A-60C6-4359-9F0F-B8AE0300D43B}"/>
                </a:ext>
              </a:extLst>
            </p:cNvPr>
            <p:cNvSpPr txBox="1"/>
            <p:nvPr/>
          </p:nvSpPr>
          <p:spPr>
            <a:xfrm>
              <a:off x="8324290" y="4733482"/>
              <a:ext cx="3067943" cy="756025"/>
            </a:xfrm>
            <a:prstGeom prst="rect">
              <a:avLst/>
            </a:prstGeom>
            <a:noFill/>
          </p:spPr>
          <p:txBody>
            <a:bodyPr wrap="square" lIns="0" tIns="0" rIns="0" bIns="0" rtlCol="0">
              <a:spAutoFit/>
            </a:bodyPr>
            <a:lstStyle>
              <a:defPPr>
                <a:defRPr lang="en-US"/>
              </a:defPPr>
              <a:lvl1pPr marL="342900" indent="-342900" defTabSz="914400">
                <a:buClr>
                  <a:srgbClr val="E31737"/>
                </a:buClr>
                <a:buFont typeface="Wingdings" panose="05000000000000000000" pitchFamily="2" charset="2"/>
                <a:buChar char="v"/>
                <a:defRPr>
                  <a:latin typeface="Kalpurush" panose="02000600000000000000" pitchFamily="2" charset="0"/>
                  <a:cs typeface="Kalpurush" panose="02000600000000000000" pitchFamily="2" charset="0"/>
                </a:defRPr>
              </a:lvl1pPr>
            </a:lstStyle>
            <a:p>
              <a:r>
                <a:rPr lang="bn-BD" dirty="0"/>
                <a:t>পণ্য সংক্রান্ত পলিসি নির্ধারন</a:t>
              </a:r>
            </a:p>
            <a:p>
              <a:r>
                <a:rPr lang="bn-BD" dirty="0"/>
                <a:t>ক্রেতা সংক্রান্ত পলিসি নির্ধারন</a:t>
              </a:r>
            </a:p>
            <a:p>
              <a:r>
                <a:rPr lang="bn-BD" dirty="0"/>
                <a:t>বিক্রেতা সংক্রান্ত পলিসি </a:t>
              </a:r>
              <a:r>
                <a:rPr lang="bn-BD" dirty="0" smtClean="0"/>
                <a:t>নির্ধারন</a:t>
              </a:r>
            </a:p>
            <a:p>
              <a:r>
                <a:rPr lang="bn-BD" dirty="0" smtClean="0"/>
                <a:t>ক্রয় ও বিক্রয় সংক্রান্ত পলিসি </a:t>
              </a:r>
              <a:r>
                <a:rPr lang="bn-BD" dirty="0" smtClean="0"/>
                <a:t>নির্ধারন</a:t>
              </a:r>
              <a:endParaRPr lang="bn-BD" dirty="0"/>
            </a:p>
          </p:txBody>
        </p:sp>
        <p:sp>
          <p:nvSpPr>
            <p:cNvPr id="8" name="TextBox 7">
              <a:extLst>
                <a:ext uri="{FF2B5EF4-FFF2-40B4-BE49-F238E27FC236}">
                  <a16:creationId xmlns="" xmlns:a16="http://schemas.microsoft.com/office/drawing/2014/main" id="{5E98DE8D-D741-4A2E-A595-F7320F8BE839}"/>
                </a:ext>
              </a:extLst>
            </p:cNvPr>
            <p:cNvSpPr txBox="1"/>
            <p:nvPr/>
          </p:nvSpPr>
          <p:spPr>
            <a:xfrm>
              <a:off x="813781" y="3291512"/>
              <a:ext cx="2668953" cy="756025"/>
            </a:xfrm>
            <a:prstGeom prst="rect">
              <a:avLst/>
            </a:prstGeom>
            <a:noFill/>
          </p:spPr>
          <p:txBody>
            <a:bodyPr wrap="square" lIns="0" tIns="0" rIns="0" bIns="0" rtlCol="0">
              <a:spAutoFit/>
            </a:bodyPr>
            <a:lstStyle/>
            <a:p>
              <a:pPr marL="342900" indent="-342900" defTabSz="914400">
                <a:buClr>
                  <a:srgbClr val="E31737"/>
                </a:buClr>
                <a:buFont typeface="Wingdings" panose="05000000000000000000" pitchFamily="2" charset="2"/>
                <a:buChar char="v"/>
              </a:pPr>
              <a:r>
                <a:rPr lang="bn-BD" dirty="0" smtClean="0">
                  <a:latin typeface="Kalpurush" panose="02000600000000000000" pitchFamily="2" charset="0"/>
                  <a:cs typeface="Kalpurush" panose="02000600000000000000" pitchFamily="2" charset="0"/>
                </a:rPr>
                <a:t>কৃষক রেজিষ্ট্রেশন</a:t>
              </a:r>
              <a:endParaRPr lang="en-US" dirty="0" smtClean="0">
                <a:latin typeface="Kalpurush" panose="02000600000000000000" pitchFamily="2" charset="0"/>
                <a:cs typeface="Kalpurush" panose="02000600000000000000" pitchFamily="2" charset="0"/>
              </a:endParaRPr>
            </a:p>
            <a:p>
              <a:pPr marL="342900" indent="-342900" defTabSz="914400">
                <a:buClr>
                  <a:srgbClr val="E31737"/>
                </a:buClr>
                <a:buFont typeface="Wingdings" panose="05000000000000000000" pitchFamily="2" charset="2"/>
                <a:buChar char="v"/>
              </a:pPr>
              <a:r>
                <a:rPr lang="bn-BD" dirty="0" smtClean="0">
                  <a:latin typeface="Kalpurush" panose="02000600000000000000" pitchFamily="2" charset="0"/>
                  <a:cs typeface="Kalpurush" panose="02000600000000000000" pitchFamily="2" charset="0"/>
                </a:rPr>
                <a:t>কৃষক পণ্য নিবন্ধন</a:t>
              </a:r>
            </a:p>
            <a:p>
              <a:pPr marL="342900" indent="-342900" defTabSz="914400">
                <a:buClr>
                  <a:srgbClr val="E31737"/>
                </a:buClr>
                <a:buFont typeface="Wingdings" panose="05000000000000000000" pitchFamily="2" charset="2"/>
                <a:buChar char="v"/>
              </a:pPr>
              <a:r>
                <a:rPr lang="bn-BD" dirty="0" smtClean="0">
                  <a:latin typeface="Kalpurush" panose="02000600000000000000" pitchFamily="2" charset="0"/>
                  <a:cs typeface="Kalpurush" panose="02000600000000000000" pitchFamily="2" charset="0"/>
                </a:rPr>
                <a:t>কৃষক পণ্য বিক্রয় ব্যবস্থাপনা</a:t>
              </a:r>
            </a:p>
            <a:p>
              <a:pPr marL="342900" indent="-342900" defTabSz="914400">
                <a:buClr>
                  <a:srgbClr val="E31737"/>
                </a:buClr>
                <a:buFont typeface="Wingdings" panose="05000000000000000000" pitchFamily="2" charset="2"/>
                <a:buChar char="v"/>
              </a:pPr>
              <a:r>
                <a:rPr lang="bn-BD" dirty="0" smtClean="0">
                  <a:latin typeface="Kalpurush" panose="02000600000000000000" pitchFamily="2" charset="0"/>
                  <a:cs typeface="Kalpurush" panose="02000600000000000000" pitchFamily="2" charset="0"/>
                </a:rPr>
                <a:t>কৃষক পণ্য বিক্রয় লগ</a:t>
              </a:r>
              <a:r>
                <a:rPr lang="en-US" dirty="0" smtClean="0">
                  <a:latin typeface="Calibri Light"/>
                </a:rPr>
                <a:t> </a:t>
              </a:r>
              <a:endParaRPr lang="bn-BD" dirty="0" smtClean="0">
                <a:latin typeface="Calibri Light"/>
              </a:endParaRPr>
            </a:p>
            <a:p>
              <a:pPr marL="342900" indent="-342900" defTabSz="914400">
                <a:buClr>
                  <a:srgbClr val="E31737"/>
                </a:buClr>
                <a:buFont typeface="Wingdings" panose="05000000000000000000" pitchFamily="2" charset="2"/>
                <a:buChar char="v"/>
              </a:pPr>
              <a:r>
                <a:rPr lang="bn-BD" dirty="0">
                  <a:solidFill>
                    <a:prstClr val="black"/>
                  </a:solidFill>
                  <a:latin typeface="Kalpurush" panose="02000600000000000000" pitchFamily="2" charset="0"/>
                  <a:cs typeface="Kalpurush" panose="02000600000000000000" pitchFamily="2" charset="0"/>
                </a:rPr>
                <a:t>ক্রেতা রেটিং</a:t>
              </a:r>
              <a:endParaRPr lang="en-US" dirty="0">
                <a:latin typeface="Kalpurush" panose="02000600000000000000" pitchFamily="2" charset="0"/>
                <a:cs typeface="Kalpurush" panose="02000600000000000000" pitchFamily="2" charset="0"/>
              </a:endParaRPr>
            </a:p>
          </p:txBody>
        </p:sp>
        <p:sp>
          <p:nvSpPr>
            <p:cNvPr id="9" name="TextBox 8">
              <a:extLst>
                <a:ext uri="{FF2B5EF4-FFF2-40B4-BE49-F238E27FC236}">
                  <a16:creationId xmlns="" xmlns:a16="http://schemas.microsoft.com/office/drawing/2014/main" id="{F0163476-7C3B-4403-BCBE-6E2197D4AF48}"/>
                </a:ext>
              </a:extLst>
            </p:cNvPr>
            <p:cNvSpPr txBox="1"/>
            <p:nvPr/>
          </p:nvSpPr>
          <p:spPr>
            <a:xfrm>
              <a:off x="837092" y="4682674"/>
              <a:ext cx="2339608" cy="907230"/>
            </a:xfrm>
            <a:prstGeom prst="rect">
              <a:avLst/>
            </a:prstGeom>
            <a:noFill/>
          </p:spPr>
          <p:txBody>
            <a:bodyPr wrap="square" lIns="0" tIns="0" rIns="0" bIns="0" rtlCol="0">
              <a:spAutoFit/>
            </a:bodyPr>
            <a:lstStyle>
              <a:defPPr>
                <a:defRPr lang="en-US"/>
              </a:defPPr>
              <a:lvl1pPr marL="342900" indent="-342900" defTabSz="914400">
                <a:buClr>
                  <a:srgbClr val="E31737"/>
                </a:buClr>
                <a:buFont typeface="Wingdings" panose="05000000000000000000" pitchFamily="2" charset="2"/>
                <a:buChar char="v"/>
                <a:defRPr>
                  <a:latin typeface="Kalpurush" panose="02000600000000000000" pitchFamily="2" charset="0"/>
                  <a:cs typeface="Kalpurush" panose="02000600000000000000" pitchFamily="2" charset="0"/>
                </a:defRPr>
              </a:lvl1pPr>
            </a:lstStyle>
            <a:p>
              <a:r>
                <a:rPr lang="bn-BD" dirty="0" smtClean="0"/>
                <a:t>কৃষক/ক্রেতা অনুমোদন</a:t>
              </a:r>
            </a:p>
            <a:p>
              <a:r>
                <a:rPr lang="bn-BD" dirty="0" smtClean="0"/>
                <a:t>কৃষক/ক্রেতা বাতিল</a:t>
              </a:r>
            </a:p>
            <a:p>
              <a:r>
                <a:rPr lang="bn-BD" dirty="0" smtClean="0"/>
                <a:t>ক্রয়/বিক্রয় সংক্রান্ত পলিসি পরিবর্তন</a:t>
              </a:r>
            </a:p>
            <a:p>
              <a:r>
                <a:rPr lang="bn-BD" dirty="0" smtClean="0"/>
                <a:t>ক্রয়/বিক্রয় লগ</a:t>
              </a:r>
            </a:p>
            <a:p>
              <a:r>
                <a:rPr lang="bn-BD" dirty="0" smtClean="0"/>
                <a:t>রেটিং/কমেন্ট ব্যবস্থাপনা</a:t>
              </a:r>
            </a:p>
          </p:txBody>
        </p:sp>
      </p:grpSp>
      <p:sp>
        <p:nvSpPr>
          <p:cNvPr id="17" name="Rounded Rectangle 16"/>
          <p:cNvSpPr/>
          <p:nvPr/>
        </p:nvSpPr>
        <p:spPr>
          <a:xfrm>
            <a:off x="755284" y="402861"/>
            <a:ext cx="10414365" cy="784255"/>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smtClean="0">
                <a:ea typeface="Times New Roman" panose="02020603050405020304" pitchFamily="18" charset="0"/>
                <a:cs typeface="Kalpurush" panose="02000600000000000000" pitchFamily="2" charset="0"/>
              </a:rPr>
              <a:t>প্রকল্পের উল্লেখযোগ্য বৈশিষ্ট্যসমূহ</a:t>
            </a:r>
            <a:endParaRPr lang="en-US" sz="3200" b="1" dirty="0">
              <a:latin typeface="AdorshoLipi" panose="02000500020000020004" pitchFamily="1" charset="0"/>
              <a:cs typeface="AdorshoLipi" panose="02000500020000020004" pitchFamily="1" charset="0"/>
            </a:endParaRPr>
          </a:p>
        </p:txBody>
      </p:sp>
      <p:sp>
        <p:nvSpPr>
          <p:cNvPr id="19" name="TextBox 18">
            <a:extLst>
              <a:ext uri="{FF2B5EF4-FFF2-40B4-BE49-F238E27FC236}">
                <a16:creationId xmlns="" xmlns:a16="http://schemas.microsoft.com/office/drawing/2014/main" id="{5E98DE8D-D741-4A2E-A595-F7320F8BE839}"/>
              </a:ext>
            </a:extLst>
          </p:cNvPr>
          <p:cNvSpPr txBox="1"/>
          <p:nvPr/>
        </p:nvSpPr>
        <p:spPr>
          <a:xfrm>
            <a:off x="755284" y="1671958"/>
            <a:ext cx="3233228" cy="276999"/>
          </a:xfrm>
          <a:prstGeom prst="rect">
            <a:avLst/>
          </a:prstGeom>
          <a:noFill/>
        </p:spPr>
        <p:txBody>
          <a:bodyPr wrap="square" lIns="0" tIns="0" rIns="0" bIns="0" rtlCol="0">
            <a:spAutoFit/>
          </a:bodyPr>
          <a:lstStyle/>
          <a:p>
            <a:pPr defTabSz="914400"/>
            <a:r>
              <a:rPr lang="bn-BD" b="1" dirty="0" smtClean="0">
                <a:latin typeface="Kalpurush" panose="02000600000000000000" pitchFamily="2" charset="0"/>
                <a:cs typeface="Kalpurush" panose="02000600000000000000" pitchFamily="2" charset="0"/>
              </a:rPr>
              <a:t>কৃষক ব্যবস্থাপনা</a:t>
            </a:r>
            <a:endParaRPr lang="en-US" b="1" dirty="0">
              <a:latin typeface="Kalpurush" panose="02000600000000000000" pitchFamily="2" charset="0"/>
              <a:cs typeface="Kalpurush" panose="02000600000000000000" pitchFamily="2" charset="0"/>
            </a:endParaRPr>
          </a:p>
        </p:txBody>
      </p:sp>
      <p:sp>
        <p:nvSpPr>
          <p:cNvPr id="22" name="TextBox 21">
            <a:extLst>
              <a:ext uri="{FF2B5EF4-FFF2-40B4-BE49-F238E27FC236}">
                <a16:creationId xmlns="" xmlns:a16="http://schemas.microsoft.com/office/drawing/2014/main" id="{5E98DE8D-D741-4A2E-A595-F7320F8BE839}"/>
              </a:ext>
            </a:extLst>
          </p:cNvPr>
          <p:cNvSpPr txBox="1"/>
          <p:nvPr/>
        </p:nvSpPr>
        <p:spPr>
          <a:xfrm>
            <a:off x="8242482" y="1605223"/>
            <a:ext cx="3233228" cy="276999"/>
          </a:xfrm>
          <a:prstGeom prst="rect">
            <a:avLst/>
          </a:prstGeom>
          <a:noFill/>
        </p:spPr>
        <p:txBody>
          <a:bodyPr wrap="square" lIns="0" tIns="0" rIns="0" bIns="0" rtlCol="0">
            <a:spAutoFit/>
          </a:bodyPr>
          <a:lstStyle/>
          <a:p>
            <a:pPr defTabSz="914400"/>
            <a:r>
              <a:rPr lang="bn-BD" b="1" dirty="0" smtClean="0">
                <a:latin typeface="Kalpurush" panose="02000600000000000000" pitchFamily="2" charset="0"/>
                <a:cs typeface="Kalpurush" panose="02000600000000000000" pitchFamily="2" charset="0"/>
              </a:rPr>
              <a:t>ক্রেতা ব্যবস্থাপনা</a:t>
            </a:r>
            <a:endParaRPr lang="en-US" b="1" dirty="0">
              <a:latin typeface="Kalpurush" panose="02000600000000000000" pitchFamily="2" charset="0"/>
              <a:cs typeface="Kalpurush" panose="02000600000000000000" pitchFamily="2" charset="0"/>
            </a:endParaRPr>
          </a:p>
        </p:txBody>
      </p:sp>
      <p:sp>
        <p:nvSpPr>
          <p:cNvPr id="23" name="TextBox 22">
            <a:extLst>
              <a:ext uri="{FF2B5EF4-FFF2-40B4-BE49-F238E27FC236}">
                <a16:creationId xmlns="" xmlns:a16="http://schemas.microsoft.com/office/drawing/2014/main" id="{5E98DE8D-D741-4A2E-A595-F7320F8BE839}"/>
              </a:ext>
            </a:extLst>
          </p:cNvPr>
          <p:cNvSpPr txBox="1"/>
          <p:nvPr/>
        </p:nvSpPr>
        <p:spPr>
          <a:xfrm>
            <a:off x="731973" y="4310905"/>
            <a:ext cx="3233228" cy="276999"/>
          </a:xfrm>
          <a:prstGeom prst="rect">
            <a:avLst/>
          </a:prstGeom>
          <a:noFill/>
        </p:spPr>
        <p:txBody>
          <a:bodyPr wrap="square" lIns="0" tIns="0" rIns="0" bIns="0" rtlCol="0">
            <a:spAutoFit/>
          </a:bodyPr>
          <a:lstStyle/>
          <a:p>
            <a:pPr defTabSz="914400"/>
            <a:r>
              <a:rPr lang="bn-BD" b="1" dirty="0" smtClean="0">
                <a:latin typeface="Kalpurush" panose="02000600000000000000" pitchFamily="2" charset="0"/>
                <a:cs typeface="Kalpurush" panose="02000600000000000000" pitchFamily="2" charset="0"/>
              </a:rPr>
              <a:t>এডমিন ব্যবস্থাপনা</a:t>
            </a:r>
            <a:endParaRPr lang="en-US" b="1" dirty="0">
              <a:latin typeface="Kalpurush" panose="02000600000000000000" pitchFamily="2" charset="0"/>
              <a:cs typeface="Kalpurush" panose="02000600000000000000" pitchFamily="2" charset="0"/>
            </a:endParaRPr>
          </a:p>
        </p:txBody>
      </p:sp>
      <p:sp>
        <p:nvSpPr>
          <p:cNvPr id="24" name="TextBox 23">
            <a:extLst>
              <a:ext uri="{FF2B5EF4-FFF2-40B4-BE49-F238E27FC236}">
                <a16:creationId xmlns="" xmlns:a16="http://schemas.microsoft.com/office/drawing/2014/main" id="{5E98DE8D-D741-4A2E-A595-F7320F8BE839}"/>
              </a:ext>
            </a:extLst>
          </p:cNvPr>
          <p:cNvSpPr txBox="1"/>
          <p:nvPr/>
        </p:nvSpPr>
        <p:spPr>
          <a:xfrm>
            <a:off x="8242482" y="4449404"/>
            <a:ext cx="3233228" cy="276999"/>
          </a:xfrm>
          <a:prstGeom prst="rect">
            <a:avLst/>
          </a:prstGeom>
          <a:noFill/>
        </p:spPr>
        <p:txBody>
          <a:bodyPr wrap="square" lIns="0" tIns="0" rIns="0" bIns="0" rtlCol="0">
            <a:spAutoFit/>
          </a:bodyPr>
          <a:lstStyle/>
          <a:p>
            <a:pPr defTabSz="914400"/>
            <a:r>
              <a:rPr lang="bn-BD" b="1" dirty="0" smtClean="0">
                <a:latin typeface="Kalpurush" panose="02000600000000000000" pitchFamily="2" charset="0"/>
                <a:cs typeface="Kalpurush" panose="02000600000000000000" pitchFamily="2" charset="0"/>
              </a:rPr>
              <a:t>সাধারন সেটিংস</a:t>
            </a:r>
            <a:endParaRPr lang="en-US" b="1" dirty="0">
              <a:latin typeface="Kalpurush" panose="02000600000000000000" pitchFamily="2" charset="0"/>
              <a:cs typeface="Kalpurush" panose="02000600000000000000" pitchFamily="2"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484" y="1677748"/>
            <a:ext cx="2635867" cy="4531842"/>
          </a:xfrm>
          <a:prstGeom prst="rect">
            <a:avLst/>
          </a:prstGeom>
        </p:spPr>
      </p:pic>
    </p:spTree>
    <p:extLst>
      <p:ext uri="{BB962C8B-B14F-4D97-AF65-F5344CB8AC3E}">
        <p14:creationId xmlns:p14="http://schemas.microsoft.com/office/powerpoint/2010/main" val="59420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022166" y="1631852"/>
            <a:ext cx="6302326" cy="4840235"/>
          </a:xfrm>
        </p:spPr>
        <p:txBody>
          <a:bodyPr>
            <a:noAutofit/>
          </a:bodyPr>
          <a:lstStyle/>
          <a:p>
            <a:pPr algn="just"/>
            <a:r>
              <a:rPr lang="bn-BD" sz="2000" dirty="0" smtClean="0">
                <a:latin typeface="Kalpurush" panose="02000600000000000000" pitchFamily="2" charset="0"/>
                <a:cs typeface="Kalpurush" panose="02000600000000000000" pitchFamily="2" charset="0"/>
              </a:rPr>
              <a:t>সম্প্রতি গ্রামীনফোন তাদের ১০০% ডাটা নেটওয়ার্কের ঘোষনা দিয়েছে।</a:t>
            </a:r>
          </a:p>
          <a:p>
            <a:pPr algn="just"/>
            <a:r>
              <a:rPr lang="bn-BD" sz="2000" dirty="0" smtClean="0">
                <a:latin typeface="Kalpurush" panose="02000600000000000000" pitchFamily="2" charset="0"/>
                <a:cs typeface="Kalpurush" panose="02000600000000000000" pitchFamily="2" charset="0"/>
              </a:rPr>
              <a:t>পরিসংখ্যান অনুযায়ী ৯০.৫ মিলিয়ন মোবাইল ইন্টারনেট ব্যবহারকারী রয়েছেন। </a:t>
            </a:r>
          </a:p>
          <a:p>
            <a:pPr algn="just"/>
            <a:r>
              <a:rPr lang="bn-BD" sz="2000" dirty="0" smtClean="0">
                <a:latin typeface="Kalpurush" panose="02000600000000000000" pitchFamily="2" charset="0"/>
                <a:cs typeface="Kalpurush" panose="02000600000000000000" pitchFamily="2" charset="0"/>
              </a:rPr>
              <a:t>সেই হিসেবে </a:t>
            </a:r>
            <a:r>
              <a:rPr lang="bn-BD" sz="2000" dirty="0">
                <a:latin typeface="Kalpurush" panose="02000600000000000000" pitchFamily="2" charset="0"/>
                <a:cs typeface="Kalpurush" panose="02000600000000000000" pitchFamily="2" charset="0"/>
              </a:rPr>
              <a:t>শতকরা </a:t>
            </a:r>
            <a:r>
              <a:rPr lang="bn-BD" sz="2000" dirty="0" smtClean="0">
                <a:latin typeface="Kalpurush" panose="02000600000000000000" pitchFamily="2" charset="0"/>
                <a:cs typeface="Kalpurush" panose="02000600000000000000" pitchFamily="2" charset="0"/>
              </a:rPr>
              <a:t>৪৭ </a:t>
            </a:r>
            <a:r>
              <a:rPr lang="bn-BD" sz="2000" dirty="0">
                <a:latin typeface="Kalpurush" panose="02000600000000000000" pitchFamily="2" charset="0"/>
                <a:cs typeface="Kalpurush" panose="02000600000000000000" pitchFamily="2" charset="0"/>
              </a:rPr>
              <a:t>ভাগ মানুষ (ক্রেতা </a:t>
            </a:r>
            <a:r>
              <a:rPr lang="bn-BD" sz="2000" dirty="0" smtClean="0">
                <a:latin typeface="Kalpurush" panose="02000600000000000000" pitchFamily="2" charset="0"/>
                <a:cs typeface="Kalpurush" panose="02000600000000000000" pitchFamily="2" charset="0"/>
              </a:rPr>
              <a:t>এবং </a:t>
            </a:r>
            <a:r>
              <a:rPr lang="bn-BD" sz="2000" dirty="0">
                <a:latin typeface="Kalpurush" panose="02000600000000000000" pitchFamily="2" charset="0"/>
                <a:cs typeface="Kalpurush" panose="02000600000000000000" pitchFamily="2" charset="0"/>
              </a:rPr>
              <a:t>কৃষক) এই প্রকল্পের সুবিধার আওতায় থাকবে।</a:t>
            </a:r>
          </a:p>
          <a:p>
            <a:pPr algn="just"/>
            <a:r>
              <a:rPr lang="bn-BD" sz="2000" dirty="0" smtClean="0">
                <a:latin typeface="Kalpurush" panose="02000600000000000000" pitchFamily="2" charset="0"/>
                <a:cs typeface="Kalpurush" panose="02000600000000000000" pitchFamily="2" charset="0"/>
              </a:rPr>
              <a:t>যদিও আনুমানিক এক তৃতীয়াংশ কৃষক স্মার্ট ফোন ব্যবহার করেন।</a:t>
            </a:r>
          </a:p>
          <a:p>
            <a:pPr algn="just"/>
            <a:r>
              <a:rPr lang="bn-BD" sz="2000" dirty="0" smtClean="0">
                <a:latin typeface="Kalpurush" panose="02000600000000000000" pitchFamily="2" charset="0"/>
                <a:cs typeface="Kalpurush" panose="02000600000000000000" pitchFamily="2" charset="0"/>
              </a:rPr>
              <a:t>পরোক্ষ ভাবে (কারো সহযোগিতা নিয়ে) প্রায় সকল কৃষক ই এই আধুনিক ডিজিটাল বাজারের সাথে যুক্ত হতে পারবেন।</a:t>
            </a:r>
          </a:p>
          <a:p>
            <a:pPr algn="just"/>
            <a:r>
              <a:rPr lang="bn-BD" sz="2000" dirty="0" smtClean="0">
                <a:latin typeface="Kalpurush" panose="02000600000000000000" pitchFamily="2" charset="0"/>
                <a:cs typeface="Kalpurush" panose="02000600000000000000" pitchFamily="2" charset="0"/>
              </a:rPr>
              <a:t>যেহেতু এই বাজারে পণ্য তোলার ক্ষেত্রে কোন আলাদা ফি নাই এবং কোন ঝামেলা ছাড়াই পণ্য প্রদর্শন করা যায়, তাই পর্যায়ক্রমে ১০০ ভাগ কৃষক কেই এই সুবিধার আওতায় আনা সম্ভব হবে।</a:t>
            </a:r>
          </a:p>
        </p:txBody>
      </p:sp>
      <p:sp>
        <p:nvSpPr>
          <p:cNvPr id="14" name="Rounded Rectangle 13"/>
          <p:cNvSpPr/>
          <p:nvPr/>
        </p:nvSpPr>
        <p:spPr>
          <a:xfrm>
            <a:off x="1012873" y="604909"/>
            <a:ext cx="10414365" cy="745589"/>
          </a:xfrm>
          <a:prstGeom prst="roundRect">
            <a:avLst/>
          </a:prstGeom>
          <a:solidFill>
            <a:schemeClr val="accent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3200" b="1" dirty="0" smtClean="0">
                <a:latin typeface="Kalpurush" panose="02000600000000000000" pitchFamily="2" charset="0"/>
                <a:cs typeface="Kalpurush" panose="02000600000000000000" pitchFamily="2" charset="0"/>
              </a:rPr>
              <a:t>পরিসংখ্যানের আলোকে ডিজিটাল কৃষি মার্কেট</a:t>
            </a:r>
            <a:endParaRPr lang="en-US" sz="3200" b="1" dirty="0">
              <a:latin typeface="Kalpurush" panose="02000600000000000000" pitchFamily="2" charset="0"/>
              <a:cs typeface="Kalpurush" panose="02000600000000000000" pitchFamily="2" charset="0"/>
            </a:endParaRPr>
          </a:p>
        </p:txBody>
      </p:sp>
      <p:sp>
        <p:nvSpPr>
          <p:cNvPr id="4" name="Content Placeholder 10"/>
          <p:cNvSpPr txBox="1">
            <a:spLocks/>
          </p:cNvSpPr>
          <p:nvPr/>
        </p:nvSpPr>
        <p:spPr>
          <a:xfrm>
            <a:off x="7523871" y="2111103"/>
            <a:ext cx="3903367" cy="437410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endParaRPr lang="bn-BD" sz="2000" dirty="0" smtClean="0">
              <a:latin typeface="Kalpurush" panose="02000600000000000000" pitchFamily="2" charset="0"/>
              <a:cs typeface="Kalpurush" panose="02000600000000000000" pitchFamily="2" charset="0"/>
            </a:endParaRPr>
          </a:p>
        </p:txBody>
      </p:sp>
      <p:graphicFrame>
        <p:nvGraphicFramePr>
          <p:cNvPr id="6" name="Chart 5"/>
          <p:cNvGraphicFramePr/>
          <p:nvPr>
            <p:extLst>
              <p:ext uri="{D42A27DB-BD31-4B8C-83A1-F6EECF244321}">
                <p14:modId xmlns:p14="http://schemas.microsoft.com/office/powerpoint/2010/main" val="2249310426"/>
              </p:ext>
            </p:extLst>
          </p:nvPr>
        </p:nvGraphicFramePr>
        <p:xfrm>
          <a:off x="886264" y="1533379"/>
          <a:ext cx="3784210" cy="4811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8766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3089</TotalTime>
  <Words>1165</Words>
  <Application>Microsoft Office PowerPoint</Application>
  <PresentationFormat>Widescreen</PresentationFormat>
  <Paragraphs>159</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AdorshoLipi</vt:lpstr>
      <vt:lpstr>Arial</vt:lpstr>
      <vt:lpstr>Arial Black</vt:lpstr>
      <vt:lpstr>Calibri</vt:lpstr>
      <vt:lpstr>Calibri Light</vt:lpstr>
      <vt:lpstr>Kalpurush</vt:lpstr>
      <vt:lpstr>Times New Roman</vt:lpstr>
      <vt:lpstr>Trebuchet MS</vt:lpstr>
      <vt:lpstr>Vrinda</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Mahfizur Rahman</dc:creator>
  <cp:lastModifiedBy>Mahfizur Rahman</cp:lastModifiedBy>
  <cp:revision>98</cp:revision>
  <dcterms:created xsi:type="dcterms:W3CDTF">2019-09-15T08:34:02Z</dcterms:created>
  <dcterms:modified xsi:type="dcterms:W3CDTF">2019-09-25T05:13:33Z</dcterms:modified>
</cp:coreProperties>
</file>